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4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3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1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7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0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51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0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7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0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5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D2FFF-799F-4B0F-8DCE-F273D331216E}" type="datetimeFigureOut">
              <a:rPr lang="en-US" smtClean="0"/>
              <a:t>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6901E-DD21-493A-9F51-1AB69DE8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3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Freeform 1334"/>
          <p:cNvSpPr/>
          <p:nvPr/>
        </p:nvSpPr>
        <p:spPr>
          <a:xfrm>
            <a:off x="5425440" y="1889760"/>
            <a:ext cx="2164080" cy="445008"/>
          </a:xfrm>
          <a:custGeom>
            <a:avLst/>
            <a:gdLst>
              <a:gd name="connsiteX0" fmla="*/ 0 w 2164080"/>
              <a:gd name="connsiteY0" fmla="*/ 445008 h 445008"/>
              <a:gd name="connsiteX1" fmla="*/ 426720 w 2164080"/>
              <a:gd name="connsiteY1" fmla="*/ 274320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4080" h="445008">
                <a:moveTo>
                  <a:pt x="0" y="445008"/>
                </a:moveTo>
                <a:lnTo>
                  <a:pt x="426720" y="274320"/>
                </a:lnTo>
                <a:lnTo>
                  <a:pt x="859536" y="85344"/>
                </a:lnTo>
                <a:lnTo>
                  <a:pt x="1298448" y="54864"/>
                </a:lnTo>
                <a:lnTo>
                  <a:pt x="1731264" y="0"/>
                </a:lnTo>
                <a:lnTo>
                  <a:pt x="2164080" y="12192"/>
                </a:lnTo>
                <a:lnTo>
                  <a:pt x="2164080" y="12192"/>
                </a:lnTo>
                <a:lnTo>
                  <a:pt x="2164080" y="1219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Freeform 375"/>
          <p:cNvSpPr/>
          <p:nvPr/>
        </p:nvSpPr>
        <p:spPr>
          <a:xfrm>
            <a:off x="5500783" y="1557274"/>
            <a:ext cx="2157984" cy="633984"/>
          </a:xfrm>
          <a:custGeom>
            <a:avLst/>
            <a:gdLst>
              <a:gd name="connsiteX0" fmla="*/ 0 w 2164080"/>
              <a:gd name="connsiteY0" fmla="*/ 445008 h 445008"/>
              <a:gd name="connsiteX1" fmla="*/ 426720 w 2164080"/>
              <a:gd name="connsiteY1" fmla="*/ 274320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47344 w 2164080"/>
              <a:gd name="connsiteY2" fmla="*/ 79248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1264 w 2164080"/>
              <a:gd name="connsiteY4" fmla="*/ 10363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0" fmla="*/ 0 w 2157984"/>
              <a:gd name="connsiteY0" fmla="*/ 633984 h 633984"/>
              <a:gd name="connsiteX1" fmla="*/ 420624 w 2157984"/>
              <a:gd name="connsiteY1" fmla="*/ 408432 h 633984"/>
              <a:gd name="connsiteX2" fmla="*/ 847344 w 2157984"/>
              <a:gd name="connsiteY2" fmla="*/ 268224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7984" h="633984">
                <a:moveTo>
                  <a:pt x="0" y="633984"/>
                </a:moveTo>
                <a:lnTo>
                  <a:pt x="420624" y="408432"/>
                </a:lnTo>
                <a:lnTo>
                  <a:pt x="847344" y="268224"/>
                </a:lnTo>
                <a:lnTo>
                  <a:pt x="1292352" y="85344"/>
                </a:lnTo>
                <a:lnTo>
                  <a:pt x="1737360" y="128016"/>
                </a:lnTo>
                <a:lnTo>
                  <a:pt x="2157984" y="0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Freeform 376"/>
          <p:cNvSpPr/>
          <p:nvPr/>
        </p:nvSpPr>
        <p:spPr>
          <a:xfrm>
            <a:off x="5562086" y="1538923"/>
            <a:ext cx="2151888" cy="396240"/>
          </a:xfrm>
          <a:custGeom>
            <a:avLst/>
            <a:gdLst>
              <a:gd name="connsiteX0" fmla="*/ 0 w 2164080"/>
              <a:gd name="connsiteY0" fmla="*/ 445008 h 445008"/>
              <a:gd name="connsiteX1" fmla="*/ 426720 w 2164080"/>
              <a:gd name="connsiteY1" fmla="*/ 274320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47344 w 2164080"/>
              <a:gd name="connsiteY2" fmla="*/ 79248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1264 w 2164080"/>
              <a:gd name="connsiteY4" fmla="*/ 10363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0" fmla="*/ 0 w 2157984"/>
              <a:gd name="connsiteY0" fmla="*/ 633984 h 633984"/>
              <a:gd name="connsiteX1" fmla="*/ 420624 w 2157984"/>
              <a:gd name="connsiteY1" fmla="*/ 408432 h 633984"/>
              <a:gd name="connsiteX2" fmla="*/ 847344 w 2157984"/>
              <a:gd name="connsiteY2" fmla="*/ 268224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268224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347472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347472 h 633984"/>
              <a:gd name="connsiteX4" fmla="*/ 1712976 w 2157984"/>
              <a:gd name="connsiteY4" fmla="*/ 237744 h 633984"/>
              <a:gd name="connsiteX5" fmla="*/ 2157984 w 2157984"/>
              <a:gd name="connsiteY5" fmla="*/ 0 h 633984"/>
              <a:gd name="connsiteX0" fmla="*/ 0 w 2151888"/>
              <a:gd name="connsiteY0" fmla="*/ 396240 h 396240"/>
              <a:gd name="connsiteX1" fmla="*/ 414528 w 2151888"/>
              <a:gd name="connsiteY1" fmla="*/ 195072 h 396240"/>
              <a:gd name="connsiteX2" fmla="*/ 847344 w 2151888"/>
              <a:gd name="connsiteY2" fmla="*/ 146304 h 396240"/>
              <a:gd name="connsiteX3" fmla="*/ 1292352 w 2151888"/>
              <a:gd name="connsiteY3" fmla="*/ 109728 h 396240"/>
              <a:gd name="connsiteX4" fmla="*/ 1712976 w 2151888"/>
              <a:gd name="connsiteY4" fmla="*/ 0 h 396240"/>
              <a:gd name="connsiteX5" fmla="*/ 2151888 w 2151888"/>
              <a:gd name="connsiteY5" fmla="*/ 201168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1888" h="396240">
                <a:moveTo>
                  <a:pt x="0" y="396240"/>
                </a:moveTo>
                <a:lnTo>
                  <a:pt x="414528" y="195072"/>
                </a:lnTo>
                <a:lnTo>
                  <a:pt x="847344" y="146304"/>
                </a:lnTo>
                <a:lnTo>
                  <a:pt x="1292352" y="109728"/>
                </a:lnTo>
                <a:lnTo>
                  <a:pt x="1712976" y="0"/>
                </a:lnTo>
                <a:lnTo>
                  <a:pt x="2151888" y="201168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Freeform 377"/>
          <p:cNvSpPr/>
          <p:nvPr/>
        </p:nvSpPr>
        <p:spPr>
          <a:xfrm>
            <a:off x="5623389" y="1563053"/>
            <a:ext cx="2157984" cy="451104"/>
          </a:xfrm>
          <a:custGeom>
            <a:avLst/>
            <a:gdLst>
              <a:gd name="connsiteX0" fmla="*/ 0 w 2164080"/>
              <a:gd name="connsiteY0" fmla="*/ 445008 h 445008"/>
              <a:gd name="connsiteX1" fmla="*/ 426720 w 2164080"/>
              <a:gd name="connsiteY1" fmla="*/ 274320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59536 w 2164080"/>
              <a:gd name="connsiteY2" fmla="*/ 85344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445008 h 445008"/>
              <a:gd name="connsiteX1" fmla="*/ 420624 w 2164080"/>
              <a:gd name="connsiteY1" fmla="*/ 219456 h 445008"/>
              <a:gd name="connsiteX2" fmla="*/ 847344 w 2164080"/>
              <a:gd name="connsiteY2" fmla="*/ 79248 h 445008"/>
              <a:gd name="connsiteX3" fmla="*/ 1298448 w 2164080"/>
              <a:gd name="connsiteY3" fmla="*/ 54864 h 445008"/>
              <a:gd name="connsiteX4" fmla="*/ 1731264 w 2164080"/>
              <a:gd name="connsiteY4" fmla="*/ 0 h 445008"/>
              <a:gd name="connsiteX5" fmla="*/ 2164080 w 2164080"/>
              <a:gd name="connsiteY5" fmla="*/ 12192 h 445008"/>
              <a:gd name="connsiteX6" fmla="*/ 2164080 w 2164080"/>
              <a:gd name="connsiteY6" fmla="*/ 12192 h 445008"/>
              <a:gd name="connsiteX7" fmla="*/ 2164080 w 2164080"/>
              <a:gd name="connsiteY7" fmla="*/ 12192 h 445008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1264 w 2164080"/>
              <a:gd name="connsiteY4" fmla="*/ 10363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7" fmla="*/ 2164080 w 2164080"/>
              <a:gd name="connsiteY7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6" fmla="*/ 2164080 w 2164080"/>
              <a:gd name="connsiteY6" fmla="*/ 115824 h 548640"/>
              <a:gd name="connsiteX0" fmla="*/ 0 w 2164080"/>
              <a:gd name="connsiteY0" fmla="*/ 548640 h 548640"/>
              <a:gd name="connsiteX1" fmla="*/ 420624 w 2164080"/>
              <a:gd name="connsiteY1" fmla="*/ 323088 h 548640"/>
              <a:gd name="connsiteX2" fmla="*/ 847344 w 2164080"/>
              <a:gd name="connsiteY2" fmla="*/ 182880 h 548640"/>
              <a:gd name="connsiteX3" fmla="*/ 1292352 w 2164080"/>
              <a:gd name="connsiteY3" fmla="*/ 0 h 548640"/>
              <a:gd name="connsiteX4" fmla="*/ 1737360 w 2164080"/>
              <a:gd name="connsiteY4" fmla="*/ 42672 h 548640"/>
              <a:gd name="connsiteX5" fmla="*/ 2164080 w 2164080"/>
              <a:gd name="connsiteY5" fmla="*/ 115824 h 548640"/>
              <a:gd name="connsiteX0" fmla="*/ 0 w 2157984"/>
              <a:gd name="connsiteY0" fmla="*/ 633984 h 633984"/>
              <a:gd name="connsiteX1" fmla="*/ 420624 w 2157984"/>
              <a:gd name="connsiteY1" fmla="*/ 408432 h 633984"/>
              <a:gd name="connsiteX2" fmla="*/ 847344 w 2157984"/>
              <a:gd name="connsiteY2" fmla="*/ 268224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268224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85344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347472 h 633984"/>
              <a:gd name="connsiteX4" fmla="*/ 1737360 w 2157984"/>
              <a:gd name="connsiteY4" fmla="*/ 128016 h 633984"/>
              <a:gd name="connsiteX5" fmla="*/ 2157984 w 2157984"/>
              <a:gd name="connsiteY5" fmla="*/ 0 h 633984"/>
              <a:gd name="connsiteX0" fmla="*/ 0 w 2157984"/>
              <a:gd name="connsiteY0" fmla="*/ 633984 h 633984"/>
              <a:gd name="connsiteX1" fmla="*/ 414528 w 2157984"/>
              <a:gd name="connsiteY1" fmla="*/ 432816 h 633984"/>
              <a:gd name="connsiteX2" fmla="*/ 847344 w 2157984"/>
              <a:gd name="connsiteY2" fmla="*/ 384048 h 633984"/>
              <a:gd name="connsiteX3" fmla="*/ 1292352 w 2157984"/>
              <a:gd name="connsiteY3" fmla="*/ 347472 h 633984"/>
              <a:gd name="connsiteX4" fmla="*/ 1712976 w 2157984"/>
              <a:gd name="connsiteY4" fmla="*/ 237744 h 633984"/>
              <a:gd name="connsiteX5" fmla="*/ 2157984 w 2157984"/>
              <a:gd name="connsiteY5" fmla="*/ 0 h 633984"/>
              <a:gd name="connsiteX0" fmla="*/ 0 w 2151888"/>
              <a:gd name="connsiteY0" fmla="*/ 396240 h 396240"/>
              <a:gd name="connsiteX1" fmla="*/ 414528 w 2151888"/>
              <a:gd name="connsiteY1" fmla="*/ 195072 h 396240"/>
              <a:gd name="connsiteX2" fmla="*/ 847344 w 2151888"/>
              <a:gd name="connsiteY2" fmla="*/ 146304 h 396240"/>
              <a:gd name="connsiteX3" fmla="*/ 1292352 w 2151888"/>
              <a:gd name="connsiteY3" fmla="*/ 109728 h 396240"/>
              <a:gd name="connsiteX4" fmla="*/ 1712976 w 2151888"/>
              <a:gd name="connsiteY4" fmla="*/ 0 h 396240"/>
              <a:gd name="connsiteX5" fmla="*/ 2151888 w 2151888"/>
              <a:gd name="connsiteY5" fmla="*/ 201168 h 396240"/>
              <a:gd name="connsiteX0" fmla="*/ 0 w 2151888"/>
              <a:gd name="connsiteY0" fmla="*/ 396240 h 396240"/>
              <a:gd name="connsiteX1" fmla="*/ 414528 w 2151888"/>
              <a:gd name="connsiteY1" fmla="*/ 195072 h 396240"/>
              <a:gd name="connsiteX2" fmla="*/ 847344 w 2151888"/>
              <a:gd name="connsiteY2" fmla="*/ 128016 h 396240"/>
              <a:gd name="connsiteX3" fmla="*/ 1292352 w 2151888"/>
              <a:gd name="connsiteY3" fmla="*/ 109728 h 396240"/>
              <a:gd name="connsiteX4" fmla="*/ 1712976 w 2151888"/>
              <a:gd name="connsiteY4" fmla="*/ 0 h 396240"/>
              <a:gd name="connsiteX5" fmla="*/ 2151888 w 2151888"/>
              <a:gd name="connsiteY5" fmla="*/ 201168 h 396240"/>
              <a:gd name="connsiteX0" fmla="*/ 0 w 2151888"/>
              <a:gd name="connsiteY0" fmla="*/ 451104 h 451104"/>
              <a:gd name="connsiteX1" fmla="*/ 414528 w 2151888"/>
              <a:gd name="connsiteY1" fmla="*/ 249936 h 451104"/>
              <a:gd name="connsiteX2" fmla="*/ 847344 w 2151888"/>
              <a:gd name="connsiteY2" fmla="*/ 182880 h 451104"/>
              <a:gd name="connsiteX3" fmla="*/ 1292352 w 2151888"/>
              <a:gd name="connsiteY3" fmla="*/ 0 h 451104"/>
              <a:gd name="connsiteX4" fmla="*/ 1712976 w 2151888"/>
              <a:gd name="connsiteY4" fmla="*/ 54864 h 451104"/>
              <a:gd name="connsiteX5" fmla="*/ 2151888 w 2151888"/>
              <a:gd name="connsiteY5" fmla="*/ 256032 h 451104"/>
              <a:gd name="connsiteX0" fmla="*/ 0 w 2151888"/>
              <a:gd name="connsiteY0" fmla="*/ 451104 h 451104"/>
              <a:gd name="connsiteX1" fmla="*/ 414528 w 2151888"/>
              <a:gd name="connsiteY1" fmla="*/ 249936 h 451104"/>
              <a:gd name="connsiteX2" fmla="*/ 847344 w 2151888"/>
              <a:gd name="connsiteY2" fmla="*/ 182880 h 451104"/>
              <a:gd name="connsiteX3" fmla="*/ 1292352 w 2151888"/>
              <a:gd name="connsiteY3" fmla="*/ 0 h 451104"/>
              <a:gd name="connsiteX4" fmla="*/ 1719072 w 2151888"/>
              <a:gd name="connsiteY4" fmla="*/ 103632 h 451104"/>
              <a:gd name="connsiteX5" fmla="*/ 2151888 w 2151888"/>
              <a:gd name="connsiteY5" fmla="*/ 256032 h 451104"/>
              <a:gd name="connsiteX0" fmla="*/ 0 w 2157984"/>
              <a:gd name="connsiteY0" fmla="*/ 451104 h 451104"/>
              <a:gd name="connsiteX1" fmla="*/ 414528 w 2157984"/>
              <a:gd name="connsiteY1" fmla="*/ 249936 h 451104"/>
              <a:gd name="connsiteX2" fmla="*/ 847344 w 2157984"/>
              <a:gd name="connsiteY2" fmla="*/ 182880 h 451104"/>
              <a:gd name="connsiteX3" fmla="*/ 1292352 w 2157984"/>
              <a:gd name="connsiteY3" fmla="*/ 0 h 451104"/>
              <a:gd name="connsiteX4" fmla="*/ 1719072 w 2157984"/>
              <a:gd name="connsiteY4" fmla="*/ 103632 h 451104"/>
              <a:gd name="connsiteX5" fmla="*/ 2157984 w 2157984"/>
              <a:gd name="connsiteY5" fmla="*/ 207264 h 45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7984" h="451104">
                <a:moveTo>
                  <a:pt x="0" y="451104"/>
                </a:moveTo>
                <a:lnTo>
                  <a:pt x="414528" y="249936"/>
                </a:lnTo>
                <a:lnTo>
                  <a:pt x="847344" y="182880"/>
                </a:lnTo>
                <a:lnTo>
                  <a:pt x="1292352" y="0"/>
                </a:lnTo>
                <a:lnTo>
                  <a:pt x="1719072" y="103632"/>
                </a:lnTo>
                <a:lnTo>
                  <a:pt x="2157984" y="207264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Rectangle 191"/>
          <p:cNvSpPr>
            <a:spLocks noChangeArrowheads="1"/>
          </p:cNvSpPr>
          <p:nvPr/>
        </p:nvSpPr>
        <p:spPr bwMode="auto">
          <a:xfrm>
            <a:off x="4933951" y="258762"/>
            <a:ext cx="571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7" name="Line 196"/>
          <p:cNvSpPr>
            <a:spLocks noChangeShapeType="1"/>
          </p:cNvSpPr>
          <p:nvPr/>
        </p:nvSpPr>
        <p:spPr bwMode="auto">
          <a:xfrm flipV="1">
            <a:off x="5427663" y="1550988"/>
            <a:ext cx="0" cy="782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" name="Line 197"/>
          <p:cNvSpPr>
            <a:spLocks noChangeShapeType="1"/>
          </p:cNvSpPr>
          <p:nvPr/>
        </p:nvSpPr>
        <p:spPr bwMode="auto">
          <a:xfrm flipV="1">
            <a:off x="5859463" y="1484313"/>
            <a:ext cx="0" cy="6778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Line 198"/>
          <p:cNvSpPr>
            <a:spLocks noChangeShapeType="1"/>
          </p:cNvSpPr>
          <p:nvPr/>
        </p:nvSpPr>
        <p:spPr bwMode="auto">
          <a:xfrm flipV="1">
            <a:off x="6292851" y="1417638"/>
            <a:ext cx="0" cy="56197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0" name="Line 199"/>
          <p:cNvSpPr>
            <a:spLocks noChangeShapeType="1"/>
          </p:cNvSpPr>
          <p:nvPr/>
        </p:nvSpPr>
        <p:spPr bwMode="auto">
          <a:xfrm flipV="1">
            <a:off x="6726238" y="1262063"/>
            <a:ext cx="0" cy="6873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1" name="Line 200"/>
          <p:cNvSpPr>
            <a:spLocks noChangeShapeType="1"/>
          </p:cNvSpPr>
          <p:nvPr/>
        </p:nvSpPr>
        <p:spPr bwMode="auto">
          <a:xfrm flipV="1">
            <a:off x="7158038" y="1284288"/>
            <a:ext cx="0" cy="60325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2" name="Line 201"/>
          <p:cNvSpPr>
            <a:spLocks noChangeShapeType="1"/>
          </p:cNvSpPr>
          <p:nvPr/>
        </p:nvSpPr>
        <p:spPr bwMode="auto">
          <a:xfrm flipV="1">
            <a:off x="7591426" y="1406525"/>
            <a:ext cx="0" cy="4953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Line 202"/>
          <p:cNvSpPr>
            <a:spLocks noChangeShapeType="1"/>
          </p:cNvSpPr>
          <p:nvPr/>
        </p:nvSpPr>
        <p:spPr bwMode="auto">
          <a:xfrm flipV="1">
            <a:off x="5489576" y="1595438"/>
            <a:ext cx="0" cy="59531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4" name="Line 203"/>
          <p:cNvSpPr>
            <a:spLocks noChangeShapeType="1"/>
          </p:cNvSpPr>
          <p:nvPr/>
        </p:nvSpPr>
        <p:spPr bwMode="auto">
          <a:xfrm flipV="1">
            <a:off x="5921376" y="1397000"/>
            <a:ext cx="0" cy="5540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5" name="Line 204"/>
          <p:cNvSpPr>
            <a:spLocks noChangeShapeType="1"/>
          </p:cNvSpPr>
          <p:nvPr/>
        </p:nvSpPr>
        <p:spPr bwMode="auto">
          <a:xfrm flipV="1">
            <a:off x="6354763" y="1322388"/>
            <a:ext cx="0" cy="4968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6" name="Line 205"/>
          <p:cNvSpPr>
            <a:spLocks noChangeShapeType="1"/>
          </p:cNvSpPr>
          <p:nvPr/>
        </p:nvSpPr>
        <p:spPr bwMode="auto">
          <a:xfrm flipV="1">
            <a:off x="6786563" y="1014413"/>
            <a:ext cx="0" cy="6238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7" name="Line 206"/>
          <p:cNvSpPr>
            <a:spLocks noChangeShapeType="1"/>
          </p:cNvSpPr>
          <p:nvPr/>
        </p:nvSpPr>
        <p:spPr bwMode="auto">
          <a:xfrm flipV="1">
            <a:off x="7218363" y="1149350"/>
            <a:ext cx="0" cy="5254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" name="Line 207"/>
          <p:cNvSpPr>
            <a:spLocks noChangeShapeType="1"/>
          </p:cNvSpPr>
          <p:nvPr/>
        </p:nvSpPr>
        <p:spPr bwMode="auto">
          <a:xfrm flipV="1">
            <a:off x="7650163" y="1031875"/>
            <a:ext cx="0" cy="5222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" name="Line 208"/>
          <p:cNvSpPr>
            <a:spLocks noChangeShapeType="1"/>
          </p:cNvSpPr>
          <p:nvPr/>
        </p:nvSpPr>
        <p:spPr bwMode="auto">
          <a:xfrm flipV="1">
            <a:off x="5548313" y="1222375"/>
            <a:ext cx="0" cy="7127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0" name="Line 209"/>
          <p:cNvSpPr>
            <a:spLocks noChangeShapeType="1"/>
          </p:cNvSpPr>
          <p:nvPr/>
        </p:nvSpPr>
        <p:spPr bwMode="auto">
          <a:xfrm flipV="1">
            <a:off x="5981701" y="1058863"/>
            <a:ext cx="0" cy="6683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1" name="Line 210"/>
          <p:cNvSpPr>
            <a:spLocks noChangeShapeType="1"/>
          </p:cNvSpPr>
          <p:nvPr/>
        </p:nvSpPr>
        <p:spPr bwMode="auto">
          <a:xfrm flipV="1">
            <a:off x="6415088" y="1169988"/>
            <a:ext cx="0" cy="5095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2" name="Line 211"/>
          <p:cNvSpPr>
            <a:spLocks noChangeShapeType="1"/>
          </p:cNvSpPr>
          <p:nvPr/>
        </p:nvSpPr>
        <p:spPr bwMode="auto">
          <a:xfrm flipV="1">
            <a:off x="6846888" y="1133475"/>
            <a:ext cx="0" cy="5080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3" name="Line 212"/>
          <p:cNvSpPr>
            <a:spLocks noChangeShapeType="1"/>
          </p:cNvSpPr>
          <p:nvPr/>
        </p:nvSpPr>
        <p:spPr bwMode="auto">
          <a:xfrm flipV="1">
            <a:off x="7278688" y="922338"/>
            <a:ext cx="0" cy="6064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4" name="Line 213"/>
          <p:cNvSpPr>
            <a:spLocks noChangeShapeType="1"/>
          </p:cNvSpPr>
          <p:nvPr/>
        </p:nvSpPr>
        <p:spPr bwMode="auto">
          <a:xfrm flipV="1">
            <a:off x="7712076" y="1212850"/>
            <a:ext cx="0" cy="5127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5" name="Line 214"/>
          <p:cNvSpPr>
            <a:spLocks noChangeShapeType="1"/>
          </p:cNvSpPr>
          <p:nvPr/>
        </p:nvSpPr>
        <p:spPr bwMode="auto">
          <a:xfrm flipV="1">
            <a:off x="5610226" y="1450975"/>
            <a:ext cx="0" cy="55245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6" name="Line 215"/>
          <p:cNvSpPr>
            <a:spLocks noChangeShapeType="1"/>
          </p:cNvSpPr>
          <p:nvPr/>
        </p:nvSpPr>
        <p:spPr bwMode="auto">
          <a:xfrm flipV="1">
            <a:off x="6042026" y="1193800"/>
            <a:ext cx="0" cy="6016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7" name="Line 216"/>
          <p:cNvSpPr>
            <a:spLocks noChangeShapeType="1"/>
          </p:cNvSpPr>
          <p:nvPr/>
        </p:nvSpPr>
        <p:spPr bwMode="auto">
          <a:xfrm flipV="1">
            <a:off x="6475413" y="1130300"/>
            <a:ext cx="0" cy="5984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" name="Line 217"/>
          <p:cNvSpPr>
            <a:spLocks noChangeShapeType="1"/>
          </p:cNvSpPr>
          <p:nvPr/>
        </p:nvSpPr>
        <p:spPr bwMode="auto">
          <a:xfrm flipV="1">
            <a:off x="6907213" y="968375"/>
            <a:ext cx="0" cy="5762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9" name="Line 218"/>
          <p:cNvSpPr>
            <a:spLocks noChangeShapeType="1"/>
          </p:cNvSpPr>
          <p:nvPr/>
        </p:nvSpPr>
        <p:spPr bwMode="auto">
          <a:xfrm flipV="1">
            <a:off x="7339013" y="1082675"/>
            <a:ext cx="0" cy="566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0" name="Line 219"/>
          <p:cNvSpPr>
            <a:spLocks noChangeShapeType="1"/>
          </p:cNvSpPr>
          <p:nvPr/>
        </p:nvSpPr>
        <p:spPr bwMode="auto">
          <a:xfrm flipV="1">
            <a:off x="7772401" y="1209675"/>
            <a:ext cx="0" cy="53181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2" name="Line 220"/>
          <p:cNvSpPr>
            <a:spLocks noChangeShapeType="1"/>
          </p:cNvSpPr>
          <p:nvPr/>
        </p:nvSpPr>
        <p:spPr bwMode="auto">
          <a:xfrm>
            <a:off x="5403851" y="155098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3" name="Line 221"/>
          <p:cNvSpPr>
            <a:spLocks noChangeShapeType="1"/>
          </p:cNvSpPr>
          <p:nvPr/>
        </p:nvSpPr>
        <p:spPr bwMode="auto">
          <a:xfrm>
            <a:off x="5835651" y="148431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4" name="Line 222"/>
          <p:cNvSpPr>
            <a:spLocks noChangeShapeType="1"/>
          </p:cNvSpPr>
          <p:nvPr/>
        </p:nvSpPr>
        <p:spPr bwMode="auto">
          <a:xfrm>
            <a:off x="6269038" y="141763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5" name="Line 223"/>
          <p:cNvSpPr>
            <a:spLocks noChangeShapeType="1"/>
          </p:cNvSpPr>
          <p:nvPr/>
        </p:nvSpPr>
        <p:spPr bwMode="auto">
          <a:xfrm>
            <a:off x="6700838" y="12620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Line 224"/>
          <p:cNvSpPr>
            <a:spLocks noChangeShapeType="1"/>
          </p:cNvSpPr>
          <p:nvPr/>
        </p:nvSpPr>
        <p:spPr bwMode="auto">
          <a:xfrm>
            <a:off x="7132638" y="1284288"/>
            <a:ext cx="508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Line 225"/>
          <p:cNvSpPr>
            <a:spLocks noChangeShapeType="1"/>
          </p:cNvSpPr>
          <p:nvPr/>
        </p:nvSpPr>
        <p:spPr bwMode="auto">
          <a:xfrm>
            <a:off x="7566026" y="140652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226"/>
          <p:cNvSpPr>
            <a:spLocks noChangeShapeType="1"/>
          </p:cNvSpPr>
          <p:nvPr/>
        </p:nvSpPr>
        <p:spPr bwMode="auto">
          <a:xfrm>
            <a:off x="5464176" y="159543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227"/>
          <p:cNvSpPr>
            <a:spLocks noChangeShapeType="1"/>
          </p:cNvSpPr>
          <p:nvPr/>
        </p:nvSpPr>
        <p:spPr bwMode="auto">
          <a:xfrm>
            <a:off x="5895976" y="139700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Line 228"/>
          <p:cNvSpPr>
            <a:spLocks noChangeShapeType="1"/>
          </p:cNvSpPr>
          <p:nvPr/>
        </p:nvSpPr>
        <p:spPr bwMode="auto">
          <a:xfrm>
            <a:off x="6329363" y="132238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Line 229"/>
          <p:cNvSpPr>
            <a:spLocks noChangeShapeType="1"/>
          </p:cNvSpPr>
          <p:nvPr/>
        </p:nvSpPr>
        <p:spPr bwMode="auto">
          <a:xfrm>
            <a:off x="6761163" y="101441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Line 230"/>
          <p:cNvSpPr>
            <a:spLocks noChangeShapeType="1"/>
          </p:cNvSpPr>
          <p:nvPr/>
        </p:nvSpPr>
        <p:spPr bwMode="auto">
          <a:xfrm>
            <a:off x="7194551" y="11493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Line 231"/>
          <p:cNvSpPr>
            <a:spLocks noChangeShapeType="1"/>
          </p:cNvSpPr>
          <p:nvPr/>
        </p:nvSpPr>
        <p:spPr bwMode="auto">
          <a:xfrm>
            <a:off x="7626351" y="10318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Line 232"/>
          <p:cNvSpPr>
            <a:spLocks noChangeShapeType="1"/>
          </p:cNvSpPr>
          <p:nvPr/>
        </p:nvSpPr>
        <p:spPr bwMode="auto">
          <a:xfrm>
            <a:off x="5524501" y="12223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233"/>
          <p:cNvSpPr>
            <a:spLocks noChangeShapeType="1"/>
          </p:cNvSpPr>
          <p:nvPr/>
        </p:nvSpPr>
        <p:spPr bwMode="auto">
          <a:xfrm>
            <a:off x="5956301" y="1058863"/>
            <a:ext cx="508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234"/>
          <p:cNvSpPr>
            <a:spLocks noChangeShapeType="1"/>
          </p:cNvSpPr>
          <p:nvPr/>
        </p:nvSpPr>
        <p:spPr bwMode="auto">
          <a:xfrm>
            <a:off x="6389688" y="116998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Line 235"/>
          <p:cNvSpPr>
            <a:spLocks noChangeShapeType="1"/>
          </p:cNvSpPr>
          <p:nvPr/>
        </p:nvSpPr>
        <p:spPr bwMode="auto">
          <a:xfrm>
            <a:off x="6821488" y="11334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Line 236"/>
          <p:cNvSpPr>
            <a:spLocks noChangeShapeType="1"/>
          </p:cNvSpPr>
          <p:nvPr/>
        </p:nvSpPr>
        <p:spPr bwMode="auto">
          <a:xfrm>
            <a:off x="7254876" y="92233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Line 237"/>
          <p:cNvSpPr>
            <a:spLocks noChangeShapeType="1"/>
          </p:cNvSpPr>
          <p:nvPr/>
        </p:nvSpPr>
        <p:spPr bwMode="auto">
          <a:xfrm>
            <a:off x="7686676" y="12128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Line 238"/>
          <p:cNvSpPr>
            <a:spLocks noChangeShapeType="1"/>
          </p:cNvSpPr>
          <p:nvPr/>
        </p:nvSpPr>
        <p:spPr bwMode="auto">
          <a:xfrm>
            <a:off x="5584826" y="14509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Line 239"/>
          <p:cNvSpPr>
            <a:spLocks noChangeShapeType="1"/>
          </p:cNvSpPr>
          <p:nvPr/>
        </p:nvSpPr>
        <p:spPr bwMode="auto">
          <a:xfrm>
            <a:off x="6018213" y="119380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240"/>
          <p:cNvSpPr>
            <a:spLocks noChangeShapeType="1"/>
          </p:cNvSpPr>
          <p:nvPr/>
        </p:nvSpPr>
        <p:spPr bwMode="auto">
          <a:xfrm>
            <a:off x="6450013" y="113030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241"/>
          <p:cNvSpPr>
            <a:spLocks noChangeShapeType="1"/>
          </p:cNvSpPr>
          <p:nvPr/>
        </p:nvSpPr>
        <p:spPr bwMode="auto">
          <a:xfrm>
            <a:off x="6883401" y="9683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242"/>
          <p:cNvSpPr>
            <a:spLocks noChangeShapeType="1"/>
          </p:cNvSpPr>
          <p:nvPr/>
        </p:nvSpPr>
        <p:spPr bwMode="auto">
          <a:xfrm>
            <a:off x="7315201" y="10826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243"/>
          <p:cNvSpPr>
            <a:spLocks noChangeShapeType="1"/>
          </p:cNvSpPr>
          <p:nvPr/>
        </p:nvSpPr>
        <p:spPr bwMode="auto">
          <a:xfrm>
            <a:off x="7747001" y="12096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244"/>
          <p:cNvSpPr>
            <a:spLocks noChangeShapeType="1"/>
          </p:cNvSpPr>
          <p:nvPr/>
        </p:nvSpPr>
        <p:spPr bwMode="auto">
          <a:xfrm>
            <a:off x="5427663" y="2333625"/>
            <a:ext cx="0" cy="782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Line 245"/>
          <p:cNvSpPr>
            <a:spLocks noChangeShapeType="1"/>
          </p:cNvSpPr>
          <p:nvPr/>
        </p:nvSpPr>
        <p:spPr bwMode="auto">
          <a:xfrm>
            <a:off x="5859463" y="2162175"/>
            <a:ext cx="0" cy="6778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Line 246"/>
          <p:cNvSpPr>
            <a:spLocks noChangeShapeType="1"/>
          </p:cNvSpPr>
          <p:nvPr/>
        </p:nvSpPr>
        <p:spPr bwMode="auto">
          <a:xfrm>
            <a:off x="6292851" y="1979613"/>
            <a:ext cx="0" cy="5635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247"/>
          <p:cNvSpPr>
            <a:spLocks noChangeShapeType="1"/>
          </p:cNvSpPr>
          <p:nvPr/>
        </p:nvSpPr>
        <p:spPr bwMode="auto">
          <a:xfrm>
            <a:off x="6726238" y="1949450"/>
            <a:ext cx="0" cy="6858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248"/>
          <p:cNvSpPr>
            <a:spLocks noChangeShapeType="1"/>
          </p:cNvSpPr>
          <p:nvPr/>
        </p:nvSpPr>
        <p:spPr bwMode="auto">
          <a:xfrm>
            <a:off x="7158038" y="1887538"/>
            <a:ext cx="0" cy="6048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Line 249"/>
          <p:cNvSpPr>
            <a:spLocks noChangeShapeType="1"/>
          </p:cNvSpPr>
          <p:nvPr/>
        </p:nvSpPr>
        <p:spPr bwMode="auto">
          <a:xfrm>
            <a:off x="7591426" y="1901825"/>
            <a:ext cx="0" cy="4953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250"/>
          <p:cNvSpPr>
            <a:spLocks noChangeShapeType="1"/>
          </p:cNvSpPr>
          <p:nvPr/>
        </p:nvSpPr>
        <p:spPr bwMode="auto">
          <a:xfrm>
            <a:off x="5489576" y="2190750"/>
            <a:ext cx="0" cy="59531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251"/>
          <p:cNvSpPr>
            <a:spLocks noChangeShapeType="1"/>
          </p:cNvSpPr>
          <p:nvPr/>
        </p:nvSpPr>
        <p:spPr bwMode="auto">
          <a:xfrm>
            <a:off x="5921376" y="1951038"/>
            <a:ext cx="0" cy="5556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252"/>
          <p:cNvSpPr>
            <a:spLocks noChangeShapeType="1"/>
          </p:cNvSpPr>
          <p:nvPr/>
        </p:nvSpPr>
        <p:spPr bwMode="auto">
          <a:xfrm>
            <a:off x="6354763" y="1819275"/>
            <a:ext cx="0" cy="4953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Line 253"/>
          <p:cNvSpPr>
            <a:spLocks noChangeShapeType="1"/>
          </p:cNvSpPr>
          <p:nvPr/>
        </p:nvSpPr>
        <p:spPr bwMode="auto">
          <a:xfrm>
            <a:off x="6786563" y="1638300"/>
            <a:ext cx="0" cy="62547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254"/>
          <p:cNvSpPr>
            <a:spLocks noChangeShapeType="1"/>
          </p:cNvSpPr>
          <p:nvPr/>
        </p:nvSpPr>
        <p:spPr bwMode="auto">
          <a:xfrm>
            <a:off x="7218363" y="1674813"/>
            <a:ext cx="0" cy="5254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6" name="Line 255"/>
          <p:cNvSpPr>
            <a:spLocks noChangeShapeType="1"/>
          </p:cNvSpPr>
          <p:nvPr/>
        </p:nvSpPr>
        <p:spPr bwMode="auto">
          <a:xfrm>
            <a:off x="7650163" y="1554163"/>
            <a:ext cx="0" cy="5207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7" name="Line 256"/>
          <p:cNvSpPr>
            <a:spLocks noChangeShapeType="1"/>
          </p:cNvSpPr>
          <p:nvPr/>
        </p:nvSpPr>
        <p:spPr bwMode="auto">
          <a:xfrm>
            <a:off x="5548313" y="1935163"/>
            <a:ext cx="0" cy="71120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" name="Line 257"/>
          <p:cNvSpPr>
            <a:spLocks noChangeShapeType="1"/>
          </p:cNvSpPr>
          <p:nvPr/>
        </p:nvSpPr>
        <p:spPr bwMode="auto">
          <a:xfrm>
            <a:off x="5981701" y="1727200"/>
            <a:ext cx="0" cy="669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9" name="Line 258"/>
          <p:cNvSpPr>
            <a:spLocks noChangeShapeType="1"/>
          </p:cNvSpPr>
          <p:nvPr/>
        </p:nvSpPr>
        <p:spPr bwMode="auto">
          <a:xfrm>
            <a:off x="6415088" y="1679575"/>
            <a:ext cx="0" cy="51117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0" name="Line 259"/>
          <p:cNvSpPr>
            <a:spLocks noChangeShapeType="1"/>
          </p:cNvSpPr>
          <p:nvPr/>
        </p:nvSpPr>
        <p:spPr bwMode="auto">
          <a:xfrm>
            <a:off x="6846888" y="1641475"/>
            <a:ext cx="0" cy="50958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1" name="Line 260"/>
          <p:cNvSpPr>
            <a:spLocks noChangeShapeType="1"/>
          </p:cNvSpPr>
          <p:nvPr/>
        </p:nvSpPr>
        <p:spPr bwMode="auto">
          <a:xfrm>
            <a:off x="7278688" y="1528763"/>
            <a:ext cx="0" cy="6048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2" name="Line 261"/>
          <p:cNvSpPr>
            <a:spLocks noChangeShapeType="1"/>
          </p:cNvSpPr>
          <p:nvPr/>
        </p:nvSpPr>
        <p:spPr bwMode="auto">
          <a:xfrm>
            <a:off x="7712076" y="1725613"/>
            <a:ext cx="0" cy="5127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3" name="Line 262"/>
          <p:cNvSpPr>
            <a:spLocks noChangeShapeType="1"/>
          </p:cNvSpPr>
          <p:nvPr/>
        </p:nvSpPr>
        <p:spPr bwMode="auto">
          <a:xfrm>
            <a:off x="5610226" y="2003425"/>
            <a:ext cx="0" cy="55245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4" name="Line 263"/>
          <p:cNvSpPr>
            <a:spLocks noChangeShapeType="1"/>
          </p:cNvSpPr>
          <p:nvPr/>
        </p:nvSpPr>
        <p:spPr bwMode="auto">
          <a:xfrm>
            <a:off x="6042026" y="1795463"/>
            <a:ext cx="0" cy="60325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5" name="Line 264"/>
          <p:cNvSpPr>
            <a:spLocks noChangeShapeType="1"/>
          </p:cNvSpPr>
          <p:nvPr/>
        </p:nvSpPr>
        <p:spPr bwMode="auto">
          <a:xfrm>
            <a:off x="6475413" y="1728788"/>
            <a:ext cx="0" cy="60166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6" name="Line 265"/>
          <p:cNvSpPr>
            <a:spLocks noChangeShapeType="1"/>
          </p:cNvSpPr>
          <p:nvPr/>
        </p:nvSpPr>
        <p:spPr bwMode="auto">
          <a:xfrm>
            <a:off x="6907213" y="1544638"/>
            <a:ext cx="0" cy="57467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7" name="Line 266"/>
          <p:cNvSpPr>
            <a:spLocks noChangeShapeType="1"/>
          </p:cNvSpPr>
          <p:nvPr/>
        </p:nvSpPr>
        <p:spPr bwMode="auto">
          <a:xfrm>
            <a:off x="7339013" y="1649413"/>
            <a:ext cx="0" cy="566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" name="Line 267"/>
          <p:cNvSpPr>
            <a:spLocks noChangeShapeType="1"/>
          </p:cNvSpPr>
          <p:nvPr/>
        </p:nvSpPr>
        <p:spPr bwMode="auto">
          <a:xfrm>
            <a:off x="7772401" y="1741488"/>
            <a:ext cx="0" cy="531813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" name="Line 268"/>
          <p:cNvSpPr>
            <a:spLocks noChangeShapeType="1"/>
          </p:cNvSpPr>
          <p:nvPr/>
        </p:nvSpPr>
        <p:spPr bwMode="auto">
          <a:xfrm>
            <a:off x="5403851" y="31162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" name="Line 269"/>
          <p:cNvSpPr>
            <a:spLocks noChangeShapeType="1"/>
          </p:cNvSpPr>
          <p:nvPr/>
        </p:nvSpPr>
        <p:spPr bwMode="auto">
          <a:xfrm>
            <a:off x="5835651" y="2840038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" name="Line 270"/>
          <p:cNvSpPr>
            <a:spLocks noChangeShapeType="1"/>
          </p:cNvSpPr>
          <p:nvPr/>
        </p:nvSpPr>
        <p:spPr bwMode="auto">
          <a:xfrm>
            <a:off x="6269038" y="25431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" name="Line 271"/>
          <p:cNvSpPr>
            <a:spLocks noChangeShapeType="1"/>
          </p:cNvSpPr>
          <p:nvPr/>
        </p:nvSpPr>
        <p:spPr bwMode="auto">
          <a:xfrm>
            <a:off x="6700838" y="26352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" name="Line 272"/>
          <p:cNvSpPr>
            <a:spLocks noChangeShapeType="1"/>
          </p:cNvSpPr>
          <p:nvPr/>
        </p:nvSpPr>
        <p:spPr bwMode="auto">
          <a:xfrm>
            <a:off x="7132638" y="2492375"/>
            <a:ext cx="508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" name="Line 273"/>
          <p:cNvSpPr>
            <a:spLocks noChangeShapeType="1"/>
          </p:cNvSpPr>
          <p:nvPr/>
        </p:nvSpPr>
        <p:spPr bwMode="auto">
          <a:xfrm>
            <a:off x="7566026" y="239712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" name="Line 274"/>
          <p:cNvSpPr>
            <a:spLocks noChangeShapeType="1"/>
          </p:cNvSpPr>
          <p:nvPr/>
        </p:nvSpPr>
        <p:spPr bwMode="auto">
          <a:xfrm>
            <a:off x="5464176" y="27860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" name="Line 275"/>
          <p:cNvSpPr>
            <a:spLocks noChangeShapeType="1"/>
          </p:cNvSpPr>
          <p:nvPr/>
        </p:nvSpPr>
        <p:spPr bwMode="auto">
          <a:xfrm>
            <a:off x="5895976" y="25066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" name="Line 276"/>
          <p:cNvSpPr>
            <a:spLocks noChangeShapeType="1"/>
          </p:cNvSpPr>
          <p:nvPr/>
        </p:nvSpPr>
        <p:spPr bwMode="auto">
          <a:xfrm>
            <a:off x="6329363" y="23145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" name="Line 277"/>
          <p:cNvSpPr>
            <a:spLocks noChangeShapeType="1"/>
          </p:cNvSpPr>
          <p:nvPr/>
        </p:nvSpPr>
        <p:spPr bwMode="auto">
          <a:xfrm>
            <a:off x="6761163" y="22637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" name="Line 278"/>
          <p:cNvSpPr>
            <a:spLocks noChangeShapeType="1"/>
          </p:cNvSpPr>
          <p:nvPr/>
        </p:nvSpPr>
        <p:spPr bwMode="auto">
          <a:xfrm>
            <a:off x="7194551" y="22002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" name="Line 279"/>
          <p:cNvSpPr>
            <a:spLocks noChangeShapeType="1"/>
          </p:cNvSpPr>
          <p:nvPr/>
        </p:nvSpPr>
        <p:spPr bwMode="auto">
          <a:xfrm>
            <a:off x="7626351" y="20748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" name="Line 280"/>
          <p:cNvSpPr>
            <a:spLocks noChangeShapeType="1"/>
          </p:cNvSpPr>
          <p:nvPr/>
        </p:nvSpPr>
        <p:spPr bwMode="auto">
          <a:xfrm>
            <a:off x="5524501" y="26463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" name="Line 281"/>
          <p:cNvSpPr>
            <a:spLocks noChangeShapeType="1"/>
          </p:cNvSpPr>
          <p:nvPr/>
        </p:nvSpPr>
        <p:spPr bwMode="auto">
          <a:xfrm>
            <a:off x="5956301" y="2397125"/>
            <a:ext cx="508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" name="Line 282"/>
          <p:cNvSpPr>
            <a:spLocks noChangeShapeType="1"/>
          </p:cNvSpPr>
          <p:nvPr/>
        </p:nvSpPr>
        <p:spPr bwMode="auto">
          <a:xfrm>
            <a:off x="6389688" y="21907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" name="Line 283"/>
          <p:cNvSpPr>
            <a:spLocks noChangeShapeType="1"/>
          </p:cNvSpPr>
          <p:nvPr/>
        </p:nvSpPr>
        <p:spPr bwMode="auto">
          <a:xfrm>
            <a:off x="6821488" y="215106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" name="Line 284"/>
          <p:cNvSpPr>
            <a:spLocks noChangeShapeType="1"/>
          </p:cNvSpPr>
          <p:nvPr/>
        </p:nvSpPr>
        <p:spPr bwMode="auto">
          <a:xfrm>
            <a:off x="7254876" y="213360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" name="Line 285"/>
          <p:cNvSpPr>
            <a:spLocks noChangeShapeType="1"/>
          </p:cNvSpPr>
          <p:nvPr/>
        </p:nvSpPr>
        <p:spPr bwMode="auto">
          <a:xfrm>
            <a:off x="7686676" y="22383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" name="Line 286"/>
          <p:cNvSpPr>
            <a:spLocks noChangeShapeType="1"/>
          </p:cNvSpPr>
          <p:nvPr/>
        </p:nvSpPr>
        <p:spPr bwMode="auto">
          <a:xfrm>
            <a:off x="5584826" y="2555875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" name="Line 287"/>
          <p:cNvSpPr>
            <a:spLocks noChangeShapeType="1"/>
          </p:cNvSpPr>
          <p:nvPr/>
        </p:nvSpPr>
        <p:spPr bwMode="auto">
          <a:xfrm>
            <a:off x="6018213" y="239871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" name="Line 288"/>
          <p:cNvSpPr>
            <a:spLocks noChangeShapeType="1"/>
          </p:cNvSpPr>
          <p:nvPr/>
        </p:nvSpPr>
        <p:spPr bwMode="auto">
          <a:xfrm>
            <a:off x="6450013" y="23304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" name="Line 289"/>
          <p:cNvSpPr>
            <a:spLocks noChangeShapeType="1"/>
          </p:cNvSpPr>
          <p:nvPr/>
        </p:nvSpPr>
        <p:spPr bwMode="auto">
          <a:xfrm>
            <a:off x="6883401" y="2119313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" name="Line 290"/>
          <p:cNvSpPr>
            <a:spLocks noChangeShapeType="1"/>
          </p:cNvSpPr>
          <p:nvPr/>
        </p:nvSpPr>
        <p:spPr bwMode="auto">
          <a:xfrm>
            <a:off x="7315201" y="221615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" name="Line 291"/>
          <p:cNvSpPr>
            <a:spLocks noChangeShapeType="1"/>
          </p:cNvSpPr>
          <p:nvPr/>
        </p:nvSpPr>
        <p:spPr bwMode="auto">
          <a:xfrm>
            <a:off x="7747001" y="2273300"/>
            <a:ext cx="4921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" name="Freeform 292"/>
          <p:cNvSpPr>
            <a:spLocks/>
          </p:cNvSpPr>
          <p:nvPr/>
        </p:nvSpPr>
        <p:spPr bwMode="auto">
          <a:xfrm>
            <a:off x="5378451" y="2284413"/>
            <a:ext cx="100013" cy="98425"/>
          </a:xfrm>
          <a:custGeom>
            <a:avLst/>
            <a:gdLst>
              <a:gd name="T0" fmla="*/ 187 w 187"/>
              <a:gd name="T1" fmla="*/ 86 h 187"/>
              <a:gd name="T2" fmla="*/ 185 w 187"/>
              <a:gd name="T3" fmla="*/ 74 h 187"/>
              <a:gd name="T4" fmla="*/ 181 w 187"/>
              <a:gd name="T5" fmla="*/ 62 h 187"/>
              <a:gd name="T6" fmla="*/ 173 w 187"/>
              <a:gd name="T7" fmla="*/ 46 h 187"/>
              <a:gd name="T8" fmla="*/ 160 w 187"/>
              <a:gd name="T9" fmla="*/ 26 h 187"/>
              <a:gd name="T10" fmla="*/ 140 w 187"/>
              <a:gd name="T11" fmla="*/ 11 h 187"/>
              <a:gd name="T12" fmla="*/ 128 w 187"/>
              <a:gd name="T13" fmla="*/ 6 h 187"/>
              <a:gd name="T14" fmla="*/ 116 w 187"/>
              <a:gd name="T15" fmla="*/ 3 h 187"/>
              <a:gd name="T16" fmla="*/ 104 w 187"/>
              <a:gd name="T17" fmla="*/ 0 h 187"/>
              <a:gd name="T18" fmla="*/ 93 w 187"/>
              <a:gd name="T19" fmla="*/ 0 h 187"/>
              <a:gd name="T20" fmla="*/ 81 w 187"/>
              <a:gd name="T21" fmla="*/ 0 h 187"/>
              <a:gd name="T22" fmla="*/ 69 w 187"/>
              <a:gd name="T23" fmla="*/ 3 h 187"/>
              <a:gd name="T24" fmla="*/ 57 w 187"/>
              <a:gd name="T25" fmla="*/ 6 h 187"/>
              <a:gd name="T26" fmla="*/ 46 w 187"/>
              <a:gd name="T27" fmla="*/ 11 h 187"/>
              <a:gd name="T28" fmla="*/ 27 w 187"/>
              <a:gd name="T29" fmla="*/ 26 h 187"/>
              <a:gd name="T30" fmla="*/ 12 w 187"/>
              <a:gd name="T31" fmla="*/ 46 h 187"/>
              <a:gd name="T32" fmla="*/ 4 w 187"/>
              <a:gd name="T33" fmla="*/ 62 h 187"/>
              <a:gd name="T34" fmla="*/ 1 w 187"/>
              <a:gd name="T35" fmla="*/ 74 h 187"/>
              <a:gd name="T36" fmla="*/ 0 w 187"/>
              <a:gd name="T37" fmla="*/ 86 h 187"/>
              <a:gd name="T38" fmla="*/ 0 w 187"/>
              <a:gd name="T39" fmla="*/ 98 h 187"/>
              <a:gd name="T40" fmla="*/ 1 w 187"/>
              <a:gd name="T41" fmla="*/ 112 h 187"/>
              <a:gd name="T42" fmla="*/ 4 w 187"/>
              <a:gd name="T43" fmla="*/ 122 h 187"/>
              <a:gd name="T44" fmla="*/ 12 w 187"/>
              <a:gd name="T45" fmla="*/ 139 h 187"/>
              <a:gd name="T46" fmla="*/ 27 w 187"/>
              <a:gd name="T47" fmla="*/ 158 h 187"/>
              <a:gd name="T48" fmla="*/ 46 w 187"/>
              <a:gd name="T49" fmla="*/ 173 h 187"/>
              <a:gd name="T50" fmla="*/ 57 w 187"/>
              <a:gd name="T51" fmla="*/ 179 h 187"/>
              <a:gd name="T52" fmla="*/ 69 w 187"/>
              <a:gd name="T53" fmla="*/ 184 h 187"/>
              <a:gd name="T54" fmla="*/ 81 w 187"/>
              <a:gd name="T55" fmla="*/ 185 h 187"/>
              <a:gd name="T56" fmla="*/ 93 w 187"/>
              <a:gd name="T57" fmla="*/ 187 h 187"/>
              <a:gd name="T58" fmla="*/ 104 w 187"/>
              <a:gd name="T59" fmla="*/ 185 h 187"/>
              <a:gd name="T60" fmla="*/ 116 w 187"/>
              <a:gd name="T61" fmla="*/ 184 h 187"/>
              <a:gd name="T62" fmla="*/ 128 w 187"/>
              <a:gd name="T63" fmla="*/ 179 h 187"/>
              <a:gd name="T64" fmla="*/ 140 w 187"/>
              <a:gd name="T65" fmla="*/ 173 h 187"/>
              <a:gd name="T66" fmla="*/ 160 w 187"/>
              <a:gd name="T67" fmla="*/ 158 h 187"/>
              <a:gd name="T68" fmla="*/ 173 w 187"/>
              <a:gd name="T69" fmla="*/ 139 h 187"/>
              <a:gd name="T70" fmla="*/ 181 w 187"/>
              <a:gd name="T71" fmla="*/ 122 h 187"/>
              <a:gd name="T72" fmla="*/ 185 w 187"/>
              <a:gd name="T73" fmla="*/ 112 h 187"/>
              <a:gd name="T74" fmla="*/ 187 w 187"/>
              <a:gd name="T75" fmla="*/ 9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7">
                <a:moveTo>
                  <a:pt x="187" y="92"/>
                </a:moveTo>
                <a:lnTo>
                  <a:pt x="187" y="86"/>
                </a:lnTo>
                <a:lnTo>
                  <a:pt x="185" y="80"/>
                </a:lnTo>
                <a:lnTo>
                  <a:pt x="185" y="74"/>
                </a:lnTo>
                <a:lnTo>
                  <a:pt x="184" y="68"/>
                </a:lnTo>
                <a:lnTo>
                  <a:pt x="181" y="62"/>
                </a:lnTo>
                <a:lnTo>
                  <a:pt x="179" y="56"/>
                </a:lnTo>
                <a:lnTo>
                  <a:pt x="173" y="46"/>
                </a:lnTo>
                <a:lnTo>
                  <a:pt x="167" y="35"/>
                </a:lnTo>
                <a:lnTo>
                  <a:pt x="160" y="26"/>
                </a:lnTo>
                <a:lnTo>
                  <a:pt x="149" y="19"/>
                </a:lnTo>
                <a:lnTo>
                  <a:pt x="140" y="11"/>
                </a:lnTo>
                <a:lnTo>
                  <a:pt x="134" y="8"/>
                </a:lnTo>
                <a:lnTo>
                  <a:pt x="128" y="6"/>
                </a:lnTo>
                <a:lnTo>
                  <a:pt x="122" y="4"/>
                </a:lnTo>
                <a:lnTo>
                  <a:pt x="116" y="3"/>
                </a:lnTo>
                <a:lnTo>
                  <a:pt x="110" y="1"/>
                </a:lnTo>
                <a:lnTo>
                  <a:pt x="104" y="0"/>
                </a:lnTo>
                <a:lnTo>
                  <a:pt x="99" y="0"/>
                </a:lnTo>
                <a:lnTo>
                  <a:pt x="93" y="0"/>
                </a:lnTo>
                <a:lnTo>
                  <a:pt x="87" y="0"/>
                </a:lnTo>
                <a:lnTo>
                  <a:pt x="81" y="0"/>
                </a:lnTo>
                <a:lnTo>
                  <a:pt x="75" y="1"/>
                </a:lnTo>
                <a:lnTo>
                  <a:pt x="69" y="3"/>
                </a:lnTo>
                <a:lnTo>
                  <a:pt x="63" y="4"/>
                </a:lnTo>
                <a:lnTo>
                  <a:pt x="57" y="6"/>
                </a:lnTo>
                <a:lnTo>
                  <a:pt x="52" y="8"/>
                </a:lnTo>
                <a:lnTo>
                  <a:pt x="46" y="11"/>
                </a:lnTo>
                <a:lnTo>
                  <a:pt x="36" y="19"/>
                </a:lnTo>
                <a:lnTo>
                  <a:pt x="27" y="26"/>
                </a:lnTo>
                <a:lnTo>
                  <a:pt x="19" y="35"/>
                </a:lnTo>
                <a:lnTo>
                  <a:pt x="12" y="46"/>
                </a:lnTo>
                <a:lnTo>
                  <a:pt x="6" y="56"/>
                </a:lnTo>
                <a:lnTo>
                  <a:pt x="4" y="62"/>
                </a:lnTo>
                <a:lnTo>
                  <a:pt x="3" y="68"/>
                </a:lnTo>
                <a:lnTo>
                  <a:pt x="1" y="74"/>
                </a:lnTo>
                <a:lnTo>
                  <a:pt x="0" y="80"/>
                </a:lnTo>
                <a:lnTo>
                  <a:pt x="0" y="86"/>
                </a:lnTo>
                <a:lnTo>
                  <a:pt x="0" y="92"/>
                </a:lnTo>
                <a:lnTo>
                  <a:pt x="0" y="98"/>
                </a:lnTo>
                <a:lnTo>
                  <a:pt x="0" y="106"/>
                </a:lnTo>
                <a:lnTo>
                  <a:pt x="1" y="112"/>
                </a:lnTo>
                <a:lnTo>
                  <a:pt x="3" y="118"/>
                </a:lnTo>
                <a:lnTo>
                  <a:pt x="4" y="122"/>
                </a:lnTo>
                <a:lnTo>
                  <a:pt x="6" y="128"/>
                </a:lnTo>
                <a:lnTo>
                  <a:pt x="12" y="139"/>
                </a:lnTo>
                <a:lnTo>
                  <a:pt x="19" y="149"/>
                </a:lnTo>
                <a:lnTo>
                  <a:pt x="27" y="158"/>
                </a:lnTo>
                <a:lnTo>
                  <a:pt x="36" y="167"/>
                </a:lnTo>
                <a:lnTo>
                  <a:pt x="46" y="173"/>
                </a:lnTo>
                <a:lnTo>
                  <a:pt x="52" y="176"/>
                </a:lnTo>
                <a:lnTo>
                  <a:pt x="57" y="179"/>
                </a:lnTo>
                <a:lnTo>
                  <a:pt x="63" y="181"/>
                </a:lnTo>
                <a:lnTo>
                  <a:pt x="69" y="184"/>
                </a:lnTo>
                <a:lnTo>
                  <a:pt x="75" y="184"/>
                </a:lnTo>
                <a:lnTo>
                  <a:pt x="81" y="185"/>
                </a:lnTo>
                <a:lnTo>
                  <a:pt x="87" y="187"/>
                </a:lnTo>
                <a:lnTo>
                  <a:pt x="93" y="187"/>
                </a:lnTo>
                <a:lnTo>
                  <a:pt x="99" y="187"/>
                </a:lnTo>
                <a:lnTo>
                  <a:pt x="104" y="185"/>
                </a:lnTo>
                <a:lnTo>
                  <a:pt x="110" y="184"/>
                </a:lnTo>
                <a:lnTo>
                  <a:pt x="116" y="184"/>
                </a:lnTo>
                <a:lnTo>
                  <a:pt x="122" y="181"/>
                </a:lnTo>
                <a:lnTo>
                  <a:pt x="128" y="179"/>
                </a:lnTo>
                <a:lnTo>
                  <a:pt x="134" y="176"/>
                </a:lnTo>
                <a:lnTo>
                  <a:pt x="140" y="173"/>
                </a:lnTo>
                <a:lnTo>
                  <a:pt x="149" y="167"/>
                </a:lnTo>
                <a:lnTo>
                  <a:pt x="160" y="158"/>
                </a:lnTo>
                <a:lnTo>
                  <a:pt x="167" y="149"/>
                </a:lnTo>
                <a:lnTo>
                  <a:pt x="173" y="139"/>
                </a:lnTo>
                <a:lnTo>
                  <a:pt x="179" y="128"/>
                </a:lnTo>
                <a:lnTo>
                  <a:pt x="181" y="122"/>
                </a:lnTo>
                <a:lnTo>
                  <a:pt x="184" y="118"/>
                </a:lnTo>
                <a:lnTo>
                  <a:pt x="185" y="112"/>
                </a:lnTo>
                <a:lnTo>
                  <a:pt x="185" y="106"/>
                </a:lnTo>
                <a:lnTo>
                  <a:pt x="187" y="98"/>
                </a:lnTo>
                <a:lnTo>
                  <a:pt x="187" y="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" name="Freeform 293"/>
          <p:cNvSpPr>
            <a:spLocks/>
          </p:cNvSpPr>
          <p:nvPr/>
        </p:nvSpPr>
        <p:spPr bwMode="auto">
          <a:xfrm>
            <a:off x="5811838" y="2112963"/>
            <a:ext cx="98425" cy="98425"/>
          </a:xfrm>
          <a:custGeom>
            <a:avLst/>
            <a:gdLst>
              <a:gd name="T0" fmla="*/ 187 w 187"/>
              <a:gd name="T1" fmla="*/ 87 h 187"/>
              <a:gd name="T2" fmla="*/ 185 w 187"/>
              <a:gd name="T3" fmla="*/ 75 h 187"/>
              <a:gd name="T4" fmla="*/ 182 w 187"/>
              <a:gd name="T5" fmla="*/ 63 h 187"/>
              <a:gd name="T6" fmla="*/ 175 w 187"/>
              <a:gd name="T7" fmla="*/ 46 h 187"/>
              <a:gd name="T8" fmla="*/ 160 w 187"/>
              <a:gd name="T9" fmla="*/ 27 h 187"/>
              <a:gd name="T10" fmla="*/ 140 w 187"/>
              <a:gd name="T11" fmla="*/ 12 h 187"/>
              <a:gd name="T12" fmla="*/ 128 w 187"/>
              <a:gd name="T13" fmla="*/ 6 h 187"/>
              <a:gd name="T14" fmla="*/ 118 w 187"/>
              <a:gd name="T15" fmla="*/ 3 h 187"/>
              <a:gd name="T16" fmla="*/ 106 w 187"/>
              <a:gd name="T17" fmla="*/ 0 h 187"/>
              <a:gd name="T18" fmla="*/ 94 w 187"/>
              <a:gd name="T19" fmla="*/ 0 h 187"/>
              <a:gd name="T20" fmla="*/ 82 w 187"/>
              <a:gd name="T21" fmla="*/ 0 h 187"/>
              <a:gd name="T22" fmla="*/ 70 w 187"/>
              <a:gd name="T23" fmla="*/ 3 h 187"/>
              <a:gd name="T24" fmla="*/ 58 w 187"/>
              <a:gd name="T25" fmla="*/ 6 h 187"/>
              <a:gd name="T26" fmla="*/ 46 w 187"/>
              <a:gd name="T27" fmla="*/ 12 h 187"/>
              <a:gd name="T28" fmla="*/ 27 w 187"/>
              <a:gd name="T29" fmla="*/ 27 h 187"/>
              <a:gd name="T30" fmla="*/ 12 w 187"/>
              <a:gd name="T31" fmla="*/ 46 h 187"/>
              <a:gd name="T32" fmla="*/ 4 w 187"/>
              <a:gd name="T33" fmla="*/ 63 h 187"/>
              <a:gd name="T34" fmla="*/ 1 w 187"/>
              <a:gd name="T35" fmla="*/ 75 h 187"/>
              <a:gd name="T36" fmla="*/ 0 w 187"/>
              <a:gd name="T37" fmla="*/ 87 h 187"/>
              <a:gd name="T38" fmla="*/ 0 w 187"/>
              <a:gd name="T39" fmla="*/ 99 h 187"/>
              <a:gd name="T40" fmla="*/ 1 w 187"/>
              <a:gd name="T41" fmla="*/ 112 h 187"/>
              <a:gd name="T42" fmla="*/ 4 w 187"/>
              <a:gd name="T43" fmla="*/ 123 h 187"/>
              <a:gd name="T44" fmla="*/ 12 w 187"/>
              <a:gd name="T45" fmla="*/ 139 h 187"/>
              <a:gd name="T46" fmla="*/ 27 w 187"/>
              <a:gd name="T47" fmla="*/ 159 h 187"/>
              <a:gd name="T48" fmla="*/ 46 w 187"/>
              <a:gd name="T49" fmla="*/ 174 h 187"/>
              <a:gd name="T50" fmla="*/ 58 w 187"/>
              <a:gd name="T51" fmla="*/ 180 h 187"/>
              <a:gd name="T52" fmla="*/ 70 w 187"/>
              <a:gd name="T53" fmla="*/ 184 h 187"/>
              <a:gd name="T54" fmla="*/ 82 w 187"/>
              <a:gd name="T55" fmla="*/ 186 h 187"/>
              <a:gd name="T56" fmla="*/ 94 w 187"/>
              <a:gd name="T57" fmla="*/ 187 h 187"/>
              <a:gd name="T58" fmla="*/ 106 w 187"/>
              <a:gd name="T59" fmla="*/ 186 h 187"/>
              <a:gd name="T60" fmla="*/ 118 w 187"/>
              <a:gd name="T61" fmla="*/ 184 h 187"/>
              <a:gd name="T62" fmla="*/ 128 w 187"/>
              <a:gd name="T63" fmla="*/ 180 h 187"/>
              <a:gd name="T64" fmla="*/ 140 w 187"/>
              <a:gd name="T65" fmla="*/ 174 h 187"/>
              <a:gd name="T66" fmla="*/ 160 w 187"/>
              <a:gd name="T67" fmla="*/ 159 h 187"/>
              <a:gd name="T68" fmla="*/ 175 w 187"/>
              <a:gd name="T69" fmla="*/ 141 h 187"/>
              <a:gd name="T70" fmla="*/ 182 w 187"/>
              <a:gd name="T71" fmla="*/ 123 h 187"/>
              <a:gd name="T72" fmla="*/ 185 w 187"/>
              <a:gd name="T73" fmla="*/ 112 h 187"/>
              <a:gd name="T74" fmla="*/ 187 w 187"/>
              <a:gd name="T75" fmla="*/ 9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7">
                <a:moveTo>
                  <a:pt x="187" y="93"/>
                </a:moveTo>
                <a:lnTo>
                  <a:pt x="187" y="87"/>
                </a:lnTo>
                <a:lnTo>
                  <a:pt x="187" y="81"/>
                </a:lnTo>
                <a:lnTo>
                  <a:pt x="185" y="75"/>
                </a:lnTo>
                <a:lnTo>
                  <a:pt x="184" y="69"/>
                </a:lnTo>
                <a:lnTo>
                  <a:pt x="182" y="63"/>
                </a:lnTo>
                <a:lnTo>
                  <a:pt x="179" y="57"/>
                </a:lnTo>
                <a:lnTo>
                  <a:pt x="175" y="46"/>
                </a:lnTo>
                <a:lnTo>
                  <a:pt x="167" y="36"/>
                </a:lnTo>
                <a:lnTo>
                  <a:pt x="160" y="27"/>
                </a:lnTo>
                <a:lnTo>
                  <a:pt x="151" y="20"/>
                </a:lnTo>
                <a:lnTo>
                  <a:pt x="140" y="12"/>
                </a:lnTo>
                <a:lnTo>
                  <a:pt x="134" y="9"/>
                </a:lnTo>
                <a:lnTo>
                  <a:pt x="128" y="6"/>
                </a:lnTo>
                <a:lnTo>
                  <a:pt x="124" y="5"/>
                </a:lnTo>
                <a:lnTo>
                  <a:pt x="118" y="3"/>
                </a:lnTo>
                <a:lnTo>
                  <a:pt x="112" y="2"/>
                </a:lnTo>
                <a:lnTo>
                  <a:pt x="106" y="0"/>
                </a:lnTo>
                <a:lnTo>
                  <a:pt x="100" y="0"/>
                </a:lnTo>
                <a:lnTo>
                  <a:pt x="94" y="0"/>
                </a:lnTo>
                <a:lnTo>
                  <a:pt x="88" y="0"/>
                </a:lnTo>
                <a:lnTo>
                  <a:pt x="82" y="0"/>
                </a:lnTo>
                <a:lnTo>
                  <a:pt x="76" y="2"/>
                </a:lnTo>
                <a:lnTo>
                  <a:pt x="70" y="3"/>
                </a:lnTo>
                <a:lnTo>
                  <a:pt x="64" y="5"/>
                </a:lnTo>
                <a:lnTo>
                  <a:pt x="58" y="6"/>
                </a:lnTo>
                <a:lnTo>
                  <a:pt x="52" y="9"/>
                </a:lnTo>
                <a:lnTo>
                  <a:pt x="46" y="12"/>
                </a:lnTo>
                <a:lnTo>
                  <a:pt x="36" y="20"/>
                </a:lnTo>
                <a:lnTo>
                  <a:pt x="27" y="27"/>
                </a:lnTo>
                <a:lnTo>
                  <a:pt x="19" y="36"/>
                </a:lnTo>
                <a:lnTo>
                  <a:pt x="12" y="46"/>
                </a:lnTo>
                <a:lnTo>
                  <a:pt x="7" y="57"/>
                </a:lnTo>
                <a:lnTo>
                  <a:pt x="4" y="63"/>
                </a:lnTo>
                <a:lnTo>
                  <a:pt x="3" y="69"/>
                </a:lnTo>
                <a:lnTo>
                  <a:pt x="1" y="75"/>
                </a:lnTo>
                <a:lnTo>
                  <a:pt x="0" y="81"/>
                </a:lnTo>
                <a:lnTo>
                  <a:pt x="0" y="87"/>
                </a:lnTo>
                <a:lnTo>
                  <a:pt x="0" y="93"/>
                </a:lnTo>
                <a:lnTo>
                  <a:pt x="0" y="99"/>
                </a:lnTo>
                <a:lnTo>
                  <a:pt x="0" y="106"/>
                </a:lnTo>
                <a:lnTo>
                  <a:pt x="1" y="112"/>
                </a:lnTo>
                <a:lnTo>
                  <a:pt x="3" y="118"/>
                </a:lnTo>
                <a:lnTo>
                  <a:pt x="4" y="123"/>
                </a:lnTo>
                <a:lnTo>
                  <a:pt x="7" y="129"/>
                </a:lnTo>
                <a:lnTo>
                  <a:pt x="12" y="139"/>
                </a:lnTo>
                <a:lnTo>
                  <a:pt x="19" y="150"/>
                </a:lnTo>
                <a:lnTo>
                  <a:pt x="27" y="159"/>
                </a:lnTo>
                <a:lnTo>
                  <a:pt x="36" y="168"/>
                </a:lnTo>
                <a:lnTo>
                  <a:pt x="46" y="174"/>
                </a:lnTo>
                <a:lnTo>
                  <a:pt x="52" y="177"/>
                </a:lnTo>
                <a:lnTo>
                  <a:pt x="58" y="180"/>
                </a:lnTo>
                <a:lnTo>
                  <a:pt x="64" y="181"/>
                </a:lnTo>
                <a:lnTo>
                  <a:pt x="70" y="184"/>
                </a:lnTo>
                <a:lnTo>
                  <a:pt x="76" y="184"/>
                </a:lnTo>
                <a:lnTo>
                  <a:pt x="82" y="186"/>
                </a:lnTo>
                <a:lnTo>
                  <a:pt x="88" y="187"/>
                </a:lnTo>
                <a:lnTo>
                  <a:pt x="94" y="187"/>
                </a:lnTo>
                <a:lnTo>
                  <a:pt x="100" y="187"/>
                </a:lnTo>
                <a:lnTo>
                  <a:pt x="106" y="186"/>
                </a:lnTo>
                <a:lnTo>
                  <a:pt x="112" y="184"/>
                </a:lnTo>
                <a:lnTo>
                  <a:pt x="118" y="184"/>
                </a:lnTo>
                <a:lnTo>
                  <a:pt x="124" y="181"/>
                </a:lnTo>
                <a:lnTo>
                  <a:pt x="128" y="180"/>
                </a:lnTo>
                <a:lnTo>
                  <a:pt x="134" y="177"/>
                </a:lnTo>
                <a:lnTo>
                  <a:pt x="140" y="174"/>
                </a:lnTo>
                <a:lnTo>
                  <a:pt x="151" y="168"/>
                </a:lnTo>
                <a:lnTo>
                  <a:pt x="160" y="159"/>
                </a:lnTo>
                <a:lnTo>
                  <a:pt x="167" y="150"/>
                </a:lnTo>
                <a:lnTo>
                  <a:pt x="175" y="141"/>
                </a:lnTo>
                <a:lnTo>
                  <a:pt x="179" y="129"/>
                </a:lnTo>
                <a:lnTo>
                  <a:pt x="182" y="123"/>
                </a:lnTo>
                <a:lnTo>
                  <a:pt x="184" y="118"/>
                </a:lnTo>
                <a:lnTo>
                  <a:pt x="185" y="112"/>
                </a:lnTo>
                <a:lnTo>
                  <a:pt x="187" y="106"/>
                </a:lnTo>
                <a:lnTo>
                  <a:pt x="187" y="99"/>
                </a:lnTo>
                <a:lnTo>
                  <a:pt x="187" y="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" name="Freeform 294"/>
          <p:cNvSpPr>
            <a:spLocks/>
          </p:cNvSpPr>
          <p:nvPr/>
        </p:nvSpPr>
        <p:spPr bwMode="auto">
          <a:xfrm>
            <a:off x="6243638" y="1930400"/>
            <a:ext cx="98425" cy="100013"/>
          </a:xfrm>
          <a:custGeom>
            <a:avLst/>
            <a:gdLst>
              <a:gd name="T0" fmla="*/ 187 w 187"/>
              <a:gd name="T1" fmla="*/ 87 h 187"/>
              <a:gd name="T2" fmla="*/ 186 w 187"/>
              <a:gd name="T3" fmla="*/ 75 h 187"/>
              <a:gd name="T4" fmla="*/ 183 w 187"/>
              <a:gd name="T5" fmla="*/ 63 h 187"/>
              <a:gd name="T6" fmla="*/ 175 w 187"/>
              <a:gd name="T7" fmla="*/ 46 h 187"/>
              <a:gd name="T8" fmla="*/ 161 w 187"/>
              <a:gd name="T9" fmla="*/ 27 h 187"/>
              <a:gd name="T10" fmla="*/ 141 w 187"/>
              <a:gd name="T11" fmla="*/ 12 h 187"/>
              <a:gd name="T12" fmla="*/ 131 w 187"/>
              <a:gd name="T13" fmla="*/ 6 h 187"/>
              <a:gd name="T14" fmla="*/ 119 w 187"/>
              <a:gd name="T15" fmla="*/ 3 h 187"/>
              <a:gd name="T16" fmla="*/ 107 w 187"/>
              <a:gd name="T17" fmla="*/ 0 h 187"/>
              <a:gd name="T18" fmla="*/ 95 w 187"/>
              <a:gd name="T19" fmla="*/ 0 h 187"/>
              <a:gd name="T20" fmla="*/ 83 w 187"/>
              <a:gd name="T21" fmla="*/ 0 h 187"/>
              <a:gd name="T22" fmla="*/ 71 w 187"/>
              <a:gd name="T23" fmla="*/ 3 h 187"/>
              <a:gd name="T24" fmla="*/ 59 w 187"/>
              <a:gd name="T25" fmla="*/ 6 h 187"/>
              <a:gd name="T26" fmla="*/ 48 w 187"/>
              <a:gd name="T27" fmla="*/ 12 h 187"/>
              <a:gd name="T28" fmla="*/ 29 w 187"/>
              <a:gd name="T29" fmla="*/ 27 h 187"/>
              <a:gd name="T30" fmla="*/ 14 w 187"/>
              <a:gd name="T31" fmla="*/ 46 h 187"/>
              <a:gd name="T32" fmla="*/ 6 w 187"/>
              <a:gd name="T33" fmla="*/ 63 h 187"/>
              <a:gd name="T34" fmla="*/ 2 w 187"/>
              <a:gd name="T35" fmla="*/ 75 h 187"/>
              <a:gd name="T36" fmla="*/ 0 w 187"/>
              <a:gd name="T37" fmla="*/ 87 h 187"/>
              <a:gd name="T38" fmla="*/ 0 w 187"/>
              <a:gd name="T39" fmla="*/ 98 h 187"/>
              <a:gd name="T40" fmla="*/ 2 w 187"/>
              <a:gd name="T41" fmla="*/ 112 h 187"/>
              <a:gd name="T42" fmla="*/ 6 w 187"/>
              <a:gd name="T43" fmla="*/ 122 h 187"/>
              <a:gd name="T44" fmla="*/ 14 w 187"/>
              <a:gd name="T45" fmla="*/ 139 h 187"/>
              <a:gd name="T46" fmla="*/ 29 w 187"/>
              <a:gd name="T47" fmla="*/ 158 h 187"/>
              <a:gd name="T48" fmla="*/ 48 w 187"/>
              <a:gd name="T49" fmla="*/ 173 h 187"/>
              <a:gd name="T50" fmla="*/ 59 w 187"/>
              <a:gd name="T51" fmla="*/ 179 h 187"/>
              <a:gd name="T52" fmla="*/ 71 w 187"/>
              <a:gd name="T53" fmla="*/ 184 h 187"/>
              <a:gd name="T54" fmla="*/ 83 w 187"/>
              <a:gd name="T55" fmla="*/ 185 h 187"/>
              <a:gd name="T56" fmla="*/ 95 w 187"/>
              <a:gd name="T57" fmla="*/ 187 h 187"/>
              <a:gd name="T58" fmla="*/ 107 w 187"/>
              <a:gd name="T59" fmla="*/ 185 h 187"/>
              <a:gd name="T60" fmla="*/ 119 w 187"/>
              <a:gd name="T61" fmla="*/ 184 h 187"/>
              <a:gd name="T62" fmla="*/ 131 w 187"/>
              <a:gd name="T63" fmla="*/ 179 h 187"/>
              <a:gd name="T64" fmla="*/ 141 w 187"/>
              <a:gd name="T65" fmla="*/ 173 h 187"/>
              <a:gd name="T66" fmla="*/ 161 w 187"/>
              <a:gd name="T67" fmla="*/ 158 h 187"/>
              <a:gd name="T68" fmla="*/ 175 w 187"/>
              <a:gd name="T69" fmla="*/ 139 h 187"/>
              <a:gd name="T70" fmla="*/ 183 w 187"/>
              <a:gd name="T71" fmla="*/ 122 h 187"/>
              <a:gd name="T72" fmla="*/ 186 w 187"/>
              <a:gd name="T73" fmla="*/ 112 h 187"/>
              <a:gd name="T74" fmla="*/ 187 w 187"/>
              <a:gd name="T75" fmla="*/ 9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7">
                <a:moveTo>
                  <a:pt x="187" y="92"/>
                </a:moveTo>
                <a:lnTo>
                  <a:pt x="187" y="87"/>
                </a:lnTo>
                <a:lnTo>
                  <a:pt x="187" y="81"/>
                </a:lnTo>
                <a:lnTo>
                  <a:pt x="186" y="75"/>
                </a:lnTo>
                <a:lnTo>
                  <a:pt x="184" y="69"/>
                </a:lnTo>
                <a:lnTo>
                  <a:pt x="183" y="63"/>
                </a:lnTo>
                <a:lnTo>
                  <a:pt x="181" y="57"/>
                </a:lnTo>
                <a:lnTo>
                  <a:pt x="175" y="46"/>
                </a:lnTo>
                <a:lnTo>
                  <a:pt x="169" y="36"/>
                </a:lnTo>
                <a:lnTo>
                  <a:pt x="161" y="27"/>
                </a:lnTo>
                <a:lnTo>
                  <a:pt x="152" y="19"/>
                </a:lnTo>
                <a:lnTo>
                  <a:pt x="141" y="12"/>
                </a:lnTo>
                <a:lnTo>
                  <a:pt x="135" y="9"/>
                </a:lnTo>
                <a:lnTo>
                  <a:pt x="131" y="6"/>
                </a:lnTo>
                <a:lnTo>
                  <a:pt x="125" y="4"/>
                </a:lnTo>
                <a:lnTo>
                  <a:pt x="119" y="3"/>
                </a:lnTo>
                <a:lnTo>
                  <a:pt x="113" y="1"/>
                </a:lnTo>
                <a:lnTo>
                  <a:pt x="107" y="0"/>
                </a:lnTo>
                <a:lnTo>
                  <a:pt x="101" y="0"/>
                </a:lnTo>
                <a:lnTo>
                  <a:pt x="95" y="0"/>
                </a:lnTo>
                <a:lnTo>
                  <a:pt x="89" y="0"/>
                </a:lnTo>
                <a:lnTo>
                  <a:pt x="83" y="0"/>
                </a:lnTo>
                <a:lnTo>
                  <a:pt x="77" y="1"/>
                </a:lnTo>
                <a:lnTo>
                  <a:pt x="71" y="3"/>
                </a:lnTo>
                <a:lnTo>
                  <a:pt x="65" y="4"/>
                </a:lnTo>
                <a:lnTo>
                  <a:pt x="59" y="6"/>
                </a:lnTo>
                <a:lnTo>
                  <a:pt x="53" y="9"/>
                </a:lnTo>
                <a:lnTo>
                  <a:pt x="48" y="12"/>
                </a:lnTo>
                <a:lnTo>
                  <a:pt x="38" y="19"/>
                </a:lnTo>
                <a:lnTo>
                  <a:pt x="29" y="27"/>
                </a:lnTo>
                <a:lnTo>
                  <a:pt x="20" y="36"/>
                </a:lnTo>
                <a:lnTo>
                  <a:pt x="14" y="46"/>
                </a:lnTo>
                <a:lnTo>
                  <a:pt x="8" y="57"/>
                </a:lnTo>
                <a:lnTo>
                  <a:pt x="6" y="63"/>
                </a:lnTo>
                <a:lnTo>
                  <a:pt x="3" y="69"/>
                </a:lnTo>
                <a:lnTo>
                  <a:pt x="2" y="75"/>
                </a:lnTo>
                <a:lnTo>
                  <a:pt x="2" y="81"/>
                </a:lnTo>
                <a:lnTo>
                  <a:pt x="0" y="87"/>
                </a:lnTo>
                <a:lnTo>
                  <a:pt x="0" y="92"/>
                </a:lnTo>
                <a:lnTo>
                  <a:pt x="0" y="98"/>
                </a:lnTo>
                <a:lnTo>
                  <a:pt x="2" y="106"/>
                </a:lnTo>
                <a:lnTo>
                  <a:pt x="2" y="112"/>
                </a:lnTo>
                <a:lnTo>
                  <a:pt x="3" y="118"/>
                </a:lnTo>
                <a:lnTo>
                  <a:pt x="6" y="122"/>
                </a:lnTo>
                <a:lnTo>
                  <a:pt x="8" y="128"/>
                </a:lnTo>
                <a:lnTo>
                  <a:pt x="14" y="139"/>
                </a:lnTo>
                <a:lnTo>
                  <a:pt x="20" y="149"/>
                </a:lnTo>
                <a:lnTo>
                  <a:pt x="29" y="158"/>
                </a:lnTo>
                <a:lnTo>
                  <a:pt x="38" y="167"/>
                </a:lnTo>
                <a:lnTo>
                  <a:pt x="48" y="173"/>
                </a:lnTo>
                <a:lnTo>
                  <a:pt x="53" y="176"/>
                </a:lnTo>
                <a:lnTo>
                  <a:pt x="59" y="179"/>
                </a:lnTo>
                <a:lnTo>
                  <a:pt x="65" y="181"/>
                </a:lnTo>
                <a:lnTo>
                  <a:pt x="71" y="184"/>
                </a:lnTo>
                <a:lnTo>
                  <a:pt x="77" y="184"/>
                </a:lnTo>
                <a:lnTo>
                  <a:pt x="83" y="185"/>
                </a:lnTo>
                <a:lnTo>
                  <a:pt x="89" y="187"/>
                </a:lnTo>
                <a:lnTo>
                  <a:pt x="95" y="187"/>
                </a:lnTo>
                <a:lnTo>
                  <a:pt x="101" y="187"/>
                </a:lnTo>
                <a:lnTo>
                  <a:pt x="107" y="185"/>
                </a:lnTo>
                <a:lnTo>
                  <a:pt x="113" y="184"/>
                </a:lnTo>
                <a:lnTo>
                  <a:pt x="119" y="184"/>
                </a:lnTo>
                <a:lnTo>
                  <a:pt x="125" y="181"/>
                </a:lnTo>
                <a:lnTo>
                  <a:pt x="131" y="179"/>
                </a:lnTo>
                <a:lnTo>
                  <a:pt x="135" y="176"/>
                </a:lnTo>
                <a:lnTo>
                  <a:pt x="141" y="173"/>
                </a:lnTo>
                <a:lnTo>
                  <a:pt x="152" y="167"/>
                </a:lnTo>
                <a:lnTo>
                  <a:pt x="161" y="158"/>
                </a:lnTo>
                <a:lnTo>
                  <a:pt x="169" y="149"/>
                </a:lnTo>
                <a:lnTo>
                  <a:pt x="175" y="139"/>
                </a:lnTo>
                <a:lnTo>
                  <a:pt x="181" y="128"/>
                </a:lnTo>
                <a:lnTo>
                  <a:pt x="183" y="122"/>
                </a:lnTo>
                <a:lnTo>
                  <a:pt x="184" y="118"/>
                </a:lnTo>
                <a:lnTo>
                  <a:pt x="186" y="112"/>
                </a:lnTo>
                <a:lnTo>
                  <a:pt x="187" y="106"/>
                </a:lnTo>
                <a:lnTo>
                  <a:pt x="187" y="98"/>
                </a:lnTo>
                <a:lnTo>
                  <a:pt x="187" y="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" name="Freeform 295"/>
          <p:cNvSpPr>
            <a:spLocks/>
          </p:cNvSpPr>
          <p:nvPr/>
        </p:nvSpPr>
        <p:spPr bwMode="auto">
          <a:xfrm>
            <a:off x="6677026" y="1898650"/>
            <a:ext cx="98425" cy="100013"/>
          </a:xfrm>
          <a:custGeom>
            <a:avLst/>
            <a:gdLst>
              <a:gd name="T0" fmla="*/ 187 w 187"/>
              <a:gd name="T1" fmla="*/ 88 h 188"/>
              <a:gd name="T2" fmla="*/ 185 w 187"/>
              <a:gd name="T3" fmla="*/ 76 h 188"/>
              <a:gd name="T4" fmla="*/ 181 w 187"/>
              <a:gd name="T5" fmla="*/ 64 h 188"/>
              <a:gd name="T6" fmla="*/ 173 w 187"/>
              <a:gd name="T7" fmla="*/ 48 h 188"/>
              <a:gd name="T8" fmla="*/ 160 w 187"/>
              <a:gd name="T9" fmla="*/ 28 h 188"/>
              <a:gd name="T10" fmla="*/ 139 w 187"/>
              <a:gd name="T11" fmla="*/ 13 h 188"/>
              <a:gd name="T12" fmla="*/ 128 w 187"/>
              <a:gd name="T13" fmla="*/ 7 h 188"/>
              <a:gd name="T14" fmla="*/ 116 w 187"/>
              <a:gd name="T15" fmla="*/ 4 h 188"/>
              <a:gd name="T16" fmla="*/ 104 w 187"/>
              <a:gd name="T17" fmla="*/ 1 h 188"/>
              <a:gd name="T18" fmla="*/ 93 w 187"/>
              <a:gd name="T19" fmla="*/ 0 h 188"/>
              <a:gd name="T20" fmla="*/ 81 w 187"/>
              <a:gd name="T21" fmla="*/ 1 h 188"/>
              <a:gd name="T22" fmla="*/ 69 w 187"/>
              <a:gd name="T23" fmla="*/ 4 h 188"/>
              <a:gd name="T24" fmla="*/ 57 w 187"/>
              <a:gd name="T25" fmla="*/ 7 h 188"/>
              <a:gd name="T26" fmla="*/ 46 w 187"/>
              <a:gd name="T27" fmla="*/ 13 h 188"/>
              <a:gd name="T28" fmla="*/ 27 w 187"/>
              <a:gd name="T29" fmla="*/ 28 h 188"/>
              <a:gd name="T30" fmla="*/ 12 w 187"/>
              <a:gd name="T31" fmla="*/ 48 h 188"/>
              <a:gd name="T32" fmla="*/ 4 w 187"/>
              <a:gd name="T33" fmla="*/ 64 h 188"/>
              <a:gd name="T34" fmla="*/ 1 w 187"/>
              <a:gd name="T35" fmla="*/ 76 h 188"/>
              <a:gd name="T36" fmla="*/ 0 w 187"/>
              <a:gd name="T37" fmla="*/ 88 h 188"/>
              <a:gd name="T38" fmla="*/ 0 w 187"/>
              <a:gd name="T39" fmla="*/ 100 h 188"/>
              <a:gd name="T40" fmla="*/ 1 w 187"/>
              <a:gd name="T41" fmla="*/ 112 h 188"/>
              <a:gd name="T42" fmla="*/ 4 w 187"/>
              <a:gd name="T43" fmla="*/ 124 h 188"/>
              <a:gd name="T44" fmla="*/ 12 w 187"/>
              <a:gd name="T45" fmla="*/ 141 h 188"/>
              <a:gd name="T46" fmla="*/ 27 w 187"/>
              <a:gd name="T47" fmla="*/ 160 h 188"/>
              <a:gd name="T48" fmla="*/ 46 w 187"/>
              <a:gd name="T49" fmla="*/ 175 h 188"/>
              <a:gd name="T50" fmla="*/ 57 w 187"/>
              <a:gd name="T51" fmla="*/ 181 h 188"/>
              <a:gd name="T52" fmla="*/ 69 w 187"/>
              <a:gd name="T53" fmla="*/ 184 h 188"/>
              <a:gd name="T54" fmla="*/ 81 w 187"/>
              <a:gd name="T55" fmla="*/ 187 h 188"/>
              <a:gd name="T56" fmla="*/ 93 w 187"/>
              <a:gd name="T57" fmla="*/ 188 h 188"/>
              <a:gd name="T58" fmla="*/ 104 w 187"/>
              <a:gd name="T59" fmla="*/ 187 h 188"/>
              <a:gd name="T60" fmla="*/ 116 w 187"/>
              <a:gd name="T61" fmla="*/ 184 h 188"/>
              <a:gd name="T62" fmla="*/ 128 w 187"/>
              <a:gd name="T63" fmla="*/ 181 h 188"/>
              <a:gd name="T64" fmla="*/ 139 w 187"/>
              <a:gd name="T65" fmla="*/ 175 h 188"/>
              <a:gd name="T66" fmla="*/ 160 w 187"/>
              <a:gd name="T67" fmla="*/ 160 h 188"/>
              <a:gd name="T68" fmla="*/ 173 w 187"/>
              <a:gd name="T69" fmla="*/ 141 h 188"/>
              <a:gd name="T70" fmla="*/ 181 w 187"/>
              <a:gd name="T71" fmla="*/ 124 h 188"/>
              <a:gd name="T72" fmla="*/ 185 w 187"/>
              <a:gd name="T73" fmla="*/ 112 h 188"/>
              <a:gd name="T74" fmla="*/ 187 w 187"/>
              <a:gd name="T75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8">
                <a:moveTo>
                  <a:pt x="187" y="94"/>
                </a:moveTo>
                <a:lnTo>
                  <a:pt x="187" y="88"/>
                </a:lnTo>
                <a:lnTo>
                  <a:pt x="185" y="82"/>
                </a:lnTo>
                <a:lnTo>
                  <a:pt x="185" y="76"/>
                </a:lnTo>
                <a:lnTo>
                  <a:pt x="184" y="70"/>
                </a:lnTo>
                <a:lnTo>
                  <a:pt x="181" y="64"/>
                </a:lnTo>
                <a:lnTo>
                  <a:pt x="179" y="58"/>
                </a:lnTo>
                <a:lnTo>
                  <a:pt x="173" y="48"/>
                </a:lnTo>
                <a:lnTo>
                  <a:pt x="167" y="37"/>
                </a:lnTo>
                <a:lnTo>
                  <a:pt x="160" y="28"/>
                </a:lnTo>
                <a:lnTo>
                  <a:pt x="149" y="19"/>
                </a:lnTo>
                <a:lnTo>
                  <a:pt x="139" y="13"/>
                </a:lnTo>
                <a:lnTo>
                  <a:pt x="134" y="10"/>
                </a:lnTo>
                <a:lnTo>
                  <a:pt x="128" y="7"/>
                </a:lnTo>
                <a:lnTo>
                  <a:pt x="122" y="6"/>
                </a:lnTo>
                <a:lnTo>
                  <a:pt x="116" y="4"/>
                </a:lnTo>
                <a:lnTo>
                  <a:pt x="110" y="3"/>
                </a:lnTo>
                <a:lnTo>
                  <a:pt x="104" y="1"/>
                </a:lnTo>
                <a:lnTo>
                  <a:pt x="99" y="1"/>
                </a:lnTo>
                <a:lnTo>
                  <a:pt x="93" y="0"/>
                </a:lnTo>
                <a:lnTo>
                  <a:pt x="87" y="1"/>
                </a:lnTo>
                <a:lnTo>
                  <a:pt x="81" y="1"/>
                </a:lnTo>
                <a:lnTo>
                  <a:pt x="75" y="3"/>
                </a:lnTo>
                <a:lnTo>
                  <a:pt x="69" y="4"/>
                </a:lnTo>
                <a:lnTo>
                  <a:pt x="63" y="6"/>
                </a:lnTo>
                <a:lnTo>
                  <a:pt x="57" y="7"/>
                </a:lnTo>
                <a:lnTo>
                  <a:pt x="52" y="10"/>
                </a:lnTo>
                <a:lnTo>
                  <a:pt x="46" y="13"/>
                </a:lnTo>
                <a:lnTo>
                  <a:pt x="36" y="19"/>
                </a:lnTo>
                <a:lnTo>
                  <a:pt x="27" y="28"/>
                </a:lnTo>
                <a:lnTo>
                  <a:pt x="19" y="37"/>
                </a:lnTo>
                <a:lnTo>
                  <a:pt x="12" y="48"/>
                </a:lnTo>
                <a:lnTo>
                  <a:pt x="6" y="58"/>
                </a:lnTo>
                <a:lnTo>
                  <a:pt x="4" y="64"/>
                </a:lnTo>
                <a:lnTo>
                  <a:pt x="3" y="70"/>
                </a:lnTo>
                <a:lnTo>
                  <a:pt x="1" y="76"/>
                </a:lnTo>
                <a:lnTo>
                  <a:pt x="0" y="82"/>
                </a:lnTo>
                <a:lnTo>
                  <a:pt x="0" y="88"/>
                </a:lnTo>
                <a:lnTo>
                  <a:pt x="0" y="94"/>
                </a:lnTo>
                <a:lnTo>
                  <a:pt x="0" y="100"/>
                </a:lnTo>
                <a:lnTo>
                  <a:pt x="0" y="106"/>
                </a:lnTo>
                <a:lnTo>
                  <a:pt x="1" y="112"/>
                </a:lnTo>
                <a:lnTo>
                  <a:pt x="3" y="118"/>
                </a:lnTo>
                <a:lnTo>
                  <a:pt x="4" y="124"/>
                </a:lnTo>
                <a:lnTo>
                  <a:pt x="6" y="130"/>
                </a:lnTo>
                <a:lnTo>
                  <a:pt x="12" y="141"/>
                </a:lnTo>
                <a:lnTo>
                  <a:pt x="19" y="151"/>
                </a:lnTo>
                <a:lnTo>
                  <a:pt x="27" y="160"/>
                </a:lnTo>
                <a:lnTo>
                  <a:pt x="36" y="167"/>
                </a:lnTo>
                <a:lnTo>
                  <a:pt x="46" y="175"/>
                </a:lnTo>
                <a:lnTo>
                  <a:pt x="52" y="178"/>
                </a:lnTo>
                <a:lnTo>
                  <a:pt x="57" y="181"/>
                </a:lnTo>
                <a:lnTo>
                  <a:pt x="63" y="182"/>
                </a:lnTo>
                <a:lnTo>
                  <a:pt x="69" y="184"/>
                </a:lnTo>
                <a:lnTo>
                  <a:pt x="75" y="185"/>
                </a:lnTo>
                <a:lnTo>
                  <a:pt x="81" y="187"/>
                </a:lnTo>
                <a:lnTo>
                  <a:pt x="87" y="187"/>
                </a:lnTo>
                <a:lnTo>
                  <a:pt x="93" y="188"/>
                </a:lnTo>
                <a:lnTo>
                  <a:pt x="99" y="187"/>
                </a:lnTo>
                <a:lnTo>
                  <a:pt x="104" y="187"/>
                </a:lnTo>
                <a:lnTo>
                  <a:pt x="110" y="185"/>
                </a:lnTo>
                <a:lnTo>
                  <a:pt x="116" y="184"/>
                </a:lnTo>
                <a:lnTo>
                  <a:pt x="122" y="182"/>
                </a:lnTo>
                <a:lnTo>
                  <a:pt x="128" y="181"/>
                </a:lnTo>
                <a:lnTo>
                  <a:pt x="134" y="178"/>
                </a:lnTo>
                <a:lnTo>
                  <a:pt x="139" y="175"/>
                </a:lnTo>
                <a:lnTo>
                  <a:pt x="149" y="167"/>
                </a:lnTo>
                <a:lnTo>
                  <a:pt x="160" y="160"/>
                </a:lnTo>
                <a:lnTo>
                  <a:pt x="167" y="151"/>
                </a:lnTo>
                <a:lnTo>
                  <a:pt x="173" y="141"/>
                </a:lnTo>
                <a:lnTo>
                  <a:pt x="179" y="130"/>
                </a:lnTo>
                <a:lnTo>
                  <a:pt x="181" y="124"/>
                </a:lnTo>
                <a:lnTo>
                  <a:pt x="184" y="118"/>
                </a:lnTo>
                <a:lnTo>
                  <a:pt x="185" y="112"/>
                </a:lnTo>
                <a:lnTo>
                  <a:pt x="185" y="106"/>
                </a:lnTo>
                <a:lnTo>
                  <a:pt x="187" y="100"/>
                </a:lnTo>
                <a:lnTo>
                  <a:pt x="187" y="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" name="Freeform 296"/>
          <p:cNvSpPr>
            <a:spLocks/>
          </p:cNvSpPr>
          <p:nvPr/>
        </p:nvSpPr>
        <p:spPr bwMode="auto">
          <a:xfrm>
            <a:off x="7108826" y="1838325"/>
            <a:ext cx="98425" cy="100013"/>
          </a:xfrm>
          <a:custGeom>
            <a:avLst/>
            <a:gdLst>
              <a:gd name="T0" fmla="*/ 187 w 187"/>
              <a:gd name="T1" fmla="*/ 87 h 187"/>
              <a:gd name="T2" fmla="*/ 185 w 187"/>
              <a:gd name="T3" fmla="*/ 75 h 187"/>
              <a:gd name="T4" fmla="*/ 182 w 187"/>
              <a:gd name="T5" fmla="*/ 63 h 187"/>
              <a:gd name="T6" fmla="*/ 175 w 187"/>
              <a:gd name="T7" fmla="*/ 46 h 187"/>
              <a:gd name="T8" fmla="*/ 160 w 187"/>
              <a:gd name="T9" fmla="*/ 27 h 187"/>
              <a:gd name="T10" fmla="*/ 140 w 187"/>
              <a:gd name="T11" fmla="*/ 12 h 187"/>
              <a:gd name="T12" fmla="*/ 128 w 187"/>
              <a:gd name="T13" fmla="*/ 6 h 187"/>
              <a:gd name="T14" fmla="*/ 118 w 187"/>
              <a:gd name="T15" fmla="*/ 3 h 187"/>
              <a:gd name="T16" fmla="*/ 106 w 187"/>
              <a:gd name="T17" fmla="*/ 0 h 187"/>
              <a:gd name="T18" fmla="*/ 94 w 187"/>
              <a:gd name="T19" fmla="*/ 0 h 187"/>
              <a:gd name="T20" fmla="*/ 82 w 187"/>
              <a:gd name="T21" fmla="*/ 0 h 187"/>
              <a:gd name="T22" fmla="*/ 70 w 187"/>
              <a:gd name="T23" fmla="*/ 3 h 187"/>
              <a:gd name="T24" fmla="*/ 58 w 187"/>
              <a:gd name="T25" fmla="*/ 6 h 187"/>
              <a:gd name="T26" fmla="*/ 46 w 187"/>
              <a:gd name="T27" fmla="*/ 12 h 187"/>
              <a:gd name="T28" fmla="*/ 27 w 187"/>
              <a:gd name="T29" fmla="*/ 27 h 187"/>
              <a:gd name="T30" fmla="*/ 12 w 187"/>
              <a:gd name="T31" fmla="*/ 46 h 187"/>
              <a:gd name="T32" fmla="*/ 4 w 187"/>
              <a:gd name="T33" fmla="*/ 63 h 187"/>
              <a:gd name="T34" fmla="*/ 1 w 187"/>
              <a:gd name="T35" fmla="*/ 75 h 187"/>
              <a:gd name="T36" fmla="*/ 0 w 187"/>
              <a:gd name="T37" fmla="*/ 87 h 187"/>
              <a:gd name="T38" fmla="*/ 0 w 187"/>
              <a:gd name="T39" fmla="*/ 99 h 187"/>
              <a:gd name="T40" fmla="*/ 1 w 187"/>
              <a:gd name="T41" fmla="*/ 112 h 187"/>
              <a:gd name="T42" fmla="*/ 4 w 187"/>
              <a:gd name="T43" fmla="*/ 123 h 187"/>
              <a:gd name="T44" fmla="*/ 12 w 187"/>
              <a:gd name="T45" fmla="*/ 139 h 187"/>
              <a:gd name="T46" fmla="*/ 27 w 187"/>
              <a:gd name="T47" fmla="*/ 159 h 187"/>
              <a:gd name="T48" fmla="*/ 46 w 187"/>
              <a:gd name="T49" fmla="*/ 174 h 187"/>
              <a:gd name="T50" fmla="*/ 58 w 187"/>
              <a:gd name="T51" fmla="*/ 180 h 187"/>
              <a:gd name="T52" fmla="*/ 70 w 187"/>
              <a:gd name="T53" fmla="*/ 184 h 187"/>
              <a:gd name="T54" fmla="*/ 82 w 187"/>
              <a:gd name="T55" fmla="*/ 186 h 187"/>
              <a:gd name="T56" fmla="*/ 94 w 187"/>
              <a:gd name="T57" fmla="*/ 187 h 187"/>
              <a:gd name="T58" fmla="*/ 106 w 187"/>
              <a:gd name="T59" fmla="*/ 186 h 187"/>
              <a:gd name="T60" fmla="*/ 118 w 187"/>
              <a:gd name="T61" fmla="*/ 184 h 187"/>
              <a:gd name="T62" fmla="*/ 128 w 187"/>
              <a:gd name="T63" fmla="*/ 180 h 187"/>
              <a:gd name="T64" fmla="*/ 140 w 187"/>
              <a:gd name="T65" fmla="*/ 174 h 187"/>
              <a:gd name="T66" fmla="*/ 160 w 187"/>
              <a:gd name="T67" fmla="*/ 159 h 187"/>
              <a:gd name="T68" fmla="*/ 175 w 187"/>
              <a:gd name="T69" fmla="*/ 141 h 187"/>
              <a:gd name="T70" fmla="*/ 182 w 187"/>
              <a:gd name="T71" fmla="*/ 123 h 187"/>
              <a:gd name="T72" fmla="*/ 185 w 187"/>
              <a:gd name="T73" fmla="*/ 112 h 187"/>
              <a:gd name="T74" fmla="*/ 187 w 187"/>
              <a:gd name="T75" fmla="*/ 9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7">
                <a:moveTo>
                  <a:pt x="187" y="93"/>
                </a:moveTo>
                <a:lnTo>
                  <a:pt x="187" y="87"/>
                </a:lnTo>
                <a:lnTo>
                  <a:pt x="187" y="81"/>
                </a:lnTo>
                <a:lnTo>
                  <a:pt x="185" y="75"/>
                </a:lnTo>
                <a:lnTo>
                  <a:pt x="184" y="69"/>
                </a:lnTo>
                <a:lnTo>
                  <a:pt x="182" y="63"/>
                </a:lnTo>
                <a:lnTo>
                  <a:pt x="179" y="57"/>
                </a:lnTo>
                <a:lnTo>
                  <a:pt x="175" y="46"/>
                </a:lnTo>
                <a:lnTo>
                  <a:pt x="167" y="36"/>
                </a:lnTo>
                <a:lnTo>
                  <a:pt x="160" y="27"/>
                </a:lnTo>
                <a:lnTo>
                  <a:pt x="151" y="19"/>
                </a:lnTo>
                <a:lnTo>
                  <a:pt x="140" y="12"/>
                </a:lnTo>
                <a:lnTo>
                  <a:pt x="134" y="9"/>
                </a:lnTo>
                <a:lnTo>
                  <a:pt x="128" y="6"/>
                </a:lnTo>
                <a:lnTo>
                  <a:pt x="124" y="4"/>
                </a:lnTo>
                <a:lnTo>
                  <a:pt x="118" y="3"/>
                </a:lnTo>
                <a:lnTo>
                  <a:pt x="112" y="1"/>
                </a:lnTo>
                <a:lnTo>
                  <a:pt x="106" y="0"/>
                </a:lnTo>
                <a:lnTo>
                  <a:pt x="100" y="0"/>
                </a:lnTo>
                <a:lnTo>
                  <a:pt x="94" y="0"/>
                </a:lnTo>
                <a:lnTo>
                  <a:pt x="88" y="0"/>
                </a:lnTo>
                <a:lnTo>
                  <a:pt x="82" y="0"/>
                </a:lnTo>
                <a:lnTo>
                  <a:pt x="76" y="1"/>
                </a:lnTo>
                <a:lnTo>
                  <a:pt x="70" y="3"/>
                </a:lnTo>
                <a:lnTo>
                  <a:pt x="64" y="4"/>
                </a:lnTo>
                <a:lnTo>
                  <a:pt x="58" y="6"/>
                </a:lnTo>
                <a:lnTo>
                  <a:pt x="52" y="9"/>
                </a:lnTo>
                <a:lnTo>
                  <a:pt x="46" y="12"/>
                </a:lnTo>
                <a:lnTo>
                  <a:pt x="36" y="19"/>
                </a:lnTo>
                <a:lnTo>
                  <a:pt x="27" y="27"/>
                </a:lnTo>
                <a:lnTo>
                  <a:pt x="19" y="36"/>
                </a:lnTo>
                <a:lnTo>
                  <a:pt x="12" y="46"/>
                </a:lnTo>
                <a:lnTo>
                  <a:pt x="7" y="57"/>
                </a:lnTo>
                <a:lnTo>
                  <a:pt x="4" y="63"/>
                </a:lnTo>
                <a:lnTo>
                  <a:pt x="3" y="69"/>
                </a:lnTo>
                <a:lnTo>
                  <a:pt x="1" y="75"/>
                </a:lnTo>
                <a:lnTo>
                  <a:pt x="0" y="81"/>
                </a:lnTo>
                <a:lnTo>
                  <a:pt x="0" y="87"/>
                </a:lnTo>
                <a:lnTo>
                  <a:pt x="0" y="93"/>
                </a:lnTo>
                <a:lnTo>
                  <a:pt x="0" y="99"/>
                </a:lnTo>
                <a:lnTo>
                  <a:pt x="0" y="106"/>
                </a:lnTo>
                <a:lnTo>
                  <a:pt x="1" y="112"/>
                </a:lnTo>
                <a:lnTo>
                  <a:pt x="3" y="118"/>
                </a:lnTo>
                <a:lnTo>
                  <a:pt x="4" y="123"/>
                </a:lnTo>
                <a:lnTo>
                  <a:pt x="7" y="129"/>
                </a:lnTo>
                <a:lnTo>
                  <a:pt x="12" y="139"/>
                </a:lnTo>
                <a:lnTo>
                  <a:pt x="19" y="150"/>
                </a:lnTo>
                <a:lnTo>
                  <a:pt x="27" y="159"/>
                </a:lnTo>
                <a:lnTo>
                  <a:pt x="36" y="168"/>
                </a:lnTo>
                <a:lnTo>
                  <a:pt x="46" y="174"/>
                </a:lnTo>
                <a:lnTo>
                  <a:pt x="52" y="177"/>
                </a:lnTo>
                <a:lnTo>
                  <a:pt x="58" y="180"/>
                </a:lnTo>
                <a:lnTo>
                  <a:pt x="64" y="181"/>
                </a:lnTo>
                <a:lnTo>
                  <a:pt x="70" y="184"/>
                </a:lnTo>
                <a:lnTo>
                  <a:pt x="76" y="184"/>
                </a:lnTo>
                <a:lnTo>
                  <a:pt x="82" y="186"/>
                </a:lnTo>
                <a:lnTo>
                  <a:pt x="88" y="187"/>
                </a:lnTo>
                <a:lnTo>
                  <a:pt x="94" y="187"/>
                </a:lnTo>
                <a:lnTo>
                  <a:pt x="100" y="187"/>
                </a:lnTo>
                <a:lnTo>
                  <a:pt x="106" y="186"/>
                </a:lnTo>
                <a:lnTo>
                  <a:pt x="112" y="184"/>
                </a:lnTo>
                <a:lnTo>
                  <a:pt x="118" y="184"/>
                </a:lnTo>
                <a:lnTo>
                  <a:pt x="124" y="181"/>
                </a:lnTo>
                <a:lnTo>
                  <a:pt x="128" y="180"/>
                </a:lnTo>
                <a:lnTo>
                  <a:pt x="134" y="177"/>
                </a:lnTo>
                <a:lnTo>
                  <a:pt x="140" y="174"/>
                </a:lnTo>
                <a:lnTo>
                  <a:pt x="151" y="168"/>
                </a:lnTo>
                <a:lnTo>
                  <a:pt x="160" y="159"/>
                </a:lnTo>
                <a:lnTo>
                  <a:pt x="167" y="150"/>
                </a:lnTo>
                <a:lnTo>
                  <a:pt x="175" y="141"/>
                </a:lnTo>
                <a:lnTo>
                  <a:pt x="179" y="129"/>
                </a:lnTo>
                <a:lnTo>
                  <a:pt x="182" y="123"/>
                </a:lnTo>
                <a:lnTo>
                  <a:pt x="184" y="118"/>
                </a:lnTo>
                <a:lnTo>
                  <a:pt x="185" y="112"/>
                </a:lnTo>
                <a:lnTo>
                  <a:pt x="187" y="106"/>
                </a:lnTo>
                <a:lnTo>
                  <a:pt x="187" y="99"/>
                </a:lnTo>
                <a:lnTo>
                  <a:pt x="187" y="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" name="Freeform 297"/>
          <p:cNvSpPr>
            <a:spLocks/>
          </p:cNvSpPr>
          <p:nvPr/>
        </p:nvSpPr>
        <p:spPr bwMode="auto">
          <a:xfrm>
            <a:off x="7540626" y="1852613"/>
            <a:ext cx="98425" cy="98425"/>
          </a:xfrm>
          <a:custGeom>
            <a:avLst/>
            <a:gdLst>
              <a:gd name="T0" fmla="*/ 187 w 187"/>
              <a:gd name="T1" fmla="*/ 89 h 188"/>
              <a:gd name="T2" fmla="*/ 186 w 187"/>
              <a:gd name="T3" fmla="*/ 77 h 188"/>
              <a:gd name="T4" fmla="*/ 183 w 187"/>
              <a:gd name="T5" fmla="*/ 65 h 188"/>
              <a:gd name="T6" fmla="*/ 175 w 187"/>
              <a:gd name="T7" fmla="*/ 48 h 188"/>
              <a:gd name="T8" fmla="*/ 161 w 187"/>
              <a:gd name="T9" fmla="*/ 29 h 188"/>
              <a:gd name="T10" fmla="*/ 141 w 187"/>
              <a:gd name="T11" fmla="*/ 14 h 188"/>
              <a:gd name="T12" fmla="*/ 131 w 187"/>
              <a:gd name="T13" fmla="*/ 8 h 188"/>
              <a:gd name="T14" fmla="*/ 119 w 187"/>
              <a:gd name="T15" fmla="*/ 3 h 188"/>
              <a:gd name="T16" fmla="*/ 107 w 187"/>
              <a:gd name="T17" fmla="*/ 2 h 188"/>
              <a:gd name="T18" fmla="*/ 95 w 187"/>
              <a:gd name="T19" fmla="*/ 0 h 188"/>
              <a:gd name="T20" fmla="*/ 83 w 187"/>
              <a:gd name="T21" fmla="*/ 2 h 188"/>
              <a:gd name="T22" fmla="*/ 71 w 187"/>
              <a:gd name="T23" fmla="*/ 3 h 188"/>
              <a:gd name="T24" fmla="*/ 59 w 187"/>
              <a:gd name="T25" fmla="*/ 8 h 188"/>
              <a:gd name="T26" fmla="*/ 48 w 187"/>
              <a:gd name="T27" fmla="*/ 14 h 188"/>
              <a:gd name="T28" fmla="*/ 29 w 187"/>
              <a:gd name="T29" fmla="*/ 29 h 188"/>
              <a:gd name="T30" fmla="*/ 14 w 187"/>
              <a:gd name="T31" fmla="*/ 48 h 188"/>
              <a:gd name="T32" fmla="*/ 6 w 187"/>
              <a:gd name="T33" fmla="*/ 65 h 188"/>
              <a:gd name="T34" fmla="*/ 2 w 187"/>
              <a:gd name="T35" fmla="*/ 77 h 188"/>
              <a:gd name="T36" fmla="*/ 0 w 187"/>
              <a:gd name="T37" fmla="*/ 89 h 188"/>
              <a:gd name="T38" fmla="*/ 0 w 187"/>
              <a:gd name="T39" fmla="*/ 101 h 188"/>
              <a:gd name="T40" fmla="*/ 2 w 187"/>
              <a:gd name="T41" fmla="*/ 113 h 188"/>
              <a:gd name="T42" fmla="*/ 6 w 187"/>
              <a:gd name="T43" fmla="*/ 125 h 188"/>
              <a:gd name="T44" fmla="*/ 14 w 187"/>
              <a:gd name="T45" fmla="*/ 141 h 188"/>
              <a:gd name="T46" fmla="*/ 29 w 187"/>
              <a:gd name="T47" fmla="*/ 161 h 188"/>
              <a:gd name="T48" fmla="*/ 48 w 187"/>
              <a:gd name="T49" fmla="*/ 176 h 188"/>
              <a:gd name="T50" fmla="*/ 59 w 187"/>
              <a:gd name="T51" fmla="*/ 180 h 188"/>
              <a:gd name="T52" fmla="*/ 71 w 187"/>
              <a:gd name="T53" fmla="*/ 185 h 188"/>
              <a:gd name="T54" fmla="*/ 83 w 187"/>
              <a:gd name="T55" fmla="*/ 188 h 188"/>
              <a:gd name="T56" fmla="*/ 95 w 187"/>
              <a:gd name="T57" fmla="*/ 188 h 188"/>
              <a:gd name="T58" fmla="*/ 107 w 187"/>
              <a:gd name="T59" fmla="*/ 188 h 188"/>
              <a:gd name="T60" fmla="*/ 119 w 187"/>
              <a:gd name="T61" fmla="*/ 185 h 188"/>
              <a:gd name="T62" fmla="*/ 131 w 187"/>
              <a:gd name="T63" fmla="*/ 180 h 188"/>
              <a:gd name="T64" fmla="*/ 141 w 187"/>
              <a:gd name="T65" fmla="*/ 176 h 188"/>
              <a:gd name="T66" fmla="*/ 161 w 187"/>
              <a:gd name="T67" fmla="*/ 161 h 188"/>
              <a:gd name="T68" fmla="*/ 175 w 187"/>
              <a:gd name="T69" fmla="*/ 141 h 188"/>
              <a:gd name="T70" fmla="*/ 183 w 187"/>
              <a:gd name="T71" fmla="*/ 125 h 188"/>
              <a:gd name="T72" fmla="*/ 186 w 187"/>
              <a:gd name="T73" fmla="*/ 113 h 188"/>
              <a:gd name="T74" fmla="*/ 187 w 187"/>
              <a:gd name="T75" fmla="*/ 10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8">
                <a:moveTo>
                  <a:pt x="187" y="95"/>
                </a:moveTo>
                <a:lnTo>
                  <a:pt x="187" y="89"/>
                </a:lnTo>
                <a:lnTo>
                  <a:pt x="187" y="83"/>
                </a:lnTo>
                <a:lnTo>
                  <a:pt x="186" y="77"/>
                </a:lnTo>
                <a:lnTo>
                  <a:pt x="184" y="71"/>
                </a:lnTo>
                <a:lnTo>
                  <a:pt x="183" y="65"/>
                </a:lnTo>
                <a:lnTo>
                  <a:pt x="181" y="59"/>
                </a:lnTo>
                <a:lnTo>
                  <a:pt x="175" y="48"/>
                </a:lnTo>
                <a:lnTo>
                  <a:pt x="169" y="38"/>
                </a:lnTo>
                <a:lnTo>
                  <a:pt x="161" y="29"/>
                </a:lnTo>
                <a:lnTo>
                  <a:pt x="152" y="20"/>
                </a:lnTo>
                <a:lnTo>
                  <a:pt x="141" y="14"/>
                </a:lnTo>
                <a:lnTo>
                  <a:pt x="135" y="11"/>
                </a:lnTo>
                <a:lnTo>
                  <a:pt x="131" y="8"/>
                </a:lnTo>
                <a:lnTo>
                  <a:pt x="125" y="6"/>
                </a:lnTo>
                <a:lnTo>
                  <a:pt x="119" y="3"/>
                </a:lnTo>
                <a:lnTo>
                  <a:pt x="113" y="3"/>
                </a:lnTo>
                <a:lnTo>
                  <a:pt x="107" y="2"/>
                </a:lnTo>
                <a:lnTo>
                  <a:pt x="101" y="2"/>
                </a:lnTo>
                <a:lnTo>
                  <a:pt x="95" y="0"/>
                </a:lnTo>
                <a:lnTo>
                  <a:pt x="89" y="2"/>
                </a:lnTo>
                <a:lnTo>
                  <a:pt x="83" y="2"/>
                </a:lnTo>
                <a:lnTo>
                  <a:pt x="77" y="3"/>
                </a:lnTo>
                <a:lnTo>
                  <a:pt x="71" y="3"/>
                </a:lnTo>
                <a:lnTo>
                  <a:pt x="65" y="6"/>
                </a:lnTo>
                <a:lnTo>
                  <a:pt x="59" y="8"/>
                </a:lnTo>
                <a:lnTo>
                  <a:pt x="53" y="11"/>
                </a:lnTo>
                <a:lnTo>
                  <a:pt x="48" y="14"/>
                </a:lnTo>
                <a:lnTo>
                  <a:pt x="38" y="20"/>
                </a:lnTo>
                <a:lnTo>
                  <a:pt x="29" y="29"/>
                </a:lnTo>
                <a:lnTo>
                  <a:pt x="20" y="38"/>
                </a:lnTo>
                <a:lnTo>
                  <a:pt x="14" y="48"/>
                </a:lnTo>
                <a:lnTo>
                  <a:pt x="8" y="59"/>
                </a:lnTo>
                <a:lnTo>
                  <a:pt x="6" y="65"/>
                </a:lnTo>
                <a:lnTo>
                  <a:pt x="3" y="71"/>
                </a:lnTo>
                <a:lnTo>
                  <a:pt x="2" y="77"/>
                </a:lnTo>
                <a:lnTo>
                  <a:pt x="2" y="83"/>
                </a:lnTo>
                <a:lnTo>
                  <a:pt x="0" y="89"/>
                </a:lnTo>
                <a:lnTo>
                  <a:pt x="0" y="95"/>
                </a:lnTo>
                <a:lnTo>
                  <a:pt x="0" y="101"/>
                </a:lnTo>
                <a:lnTo>
                  <a:pt x="2" y="107"/>
                </a:lnTo>
                <a:lnTo>
                  <a:pt x="2" y="113"/>
                </a:lnTo>
                <a:lnTo>
                  <a:pt x="3" y="119"/>
                </a:lnTo>
                <a:lnTo>
                  <a:pt x="6" y="125"/>
                </a:lnTo>
                <a:lnTo>
                  <a:pt x="8" y="131"/>
                </a:lnTo>
                <a:lnTo>
                  <a:pt x="14" y="141"/>
                </a:lnTo>
                <a:lnTo>
                  <a:pt x="20" y="152"/>
                </a:lnTo>
                <a:lnTo>
                  <a:pt x="29" y="161"/>
                </a:lnTo>
                <a:lnTo>
                  <a:pt x="38" y="168"/>
                </a:lnTo>
                <a:lnTo>
                  <a:pt x="48" y="176"/>
                </a:lnTo>
                <a:lnTo>
                  <a:pt x="53" y="179"/>
                </a:lnTo>
                <a:lnTo>
                  <a:pt x="59" y="180"/>
                </a:lnTo>
                <a:lnTo>
                  <a:pt x="65" y="183"/>
                </a:lnTo>
                <a:lnTo>
                  <a:pt x="71" y="185"/>
                </a:lnTo>
                <a:lnTo>
                  <a:pt x="77" y="186"/>
                </a:lnTo>
                <a:lnTo>
                  <a:pt x="83" y="188"/>
                </a:lnTo>
                <a:lnTo>
                  <a:pt x="89" y="188"/>
                </a:lnTo>
                <a:lnTo>
                  <a:pt x="95" y="188"/>
                </a:lnTo>
                <a:lnTo>
                  <a:pt x="101" y="188"/>
                </a:lnTo>
                <a:lnTo>
                  <a:pt x="107" y="188"/>
                </a:lnTo>
                <a:lnTo>
                  <a:pt x="113" y="186"/>
                </a:lnTo>
                <a:lnTo>
                  <a:pt x="119" y="185"/>
                </a:lnTo>
                <a:lnTo>
                  <a:pt x="125" y="183"/>
                </a:lnTo>
                <a:lnTo>
                  <a:pt x="131" y="180"/>
                </a:lnTo>
                <a:lnTo>
                  <a:pt x="135" y="179"/>
                </a:lnTo>
                <a:lnTo>
                  <a:pt x="141" y="176"/>
                </a:lnTo>
                <a:lnTo>
                  <a:pt x="152" y="168"/>
                </a:lnTo>
                <a:lnTo>
                  <a:pt x="161" y="161"/>
                </a:lnTo>
                <a:lnTo>
                  <a:pt x="169" y="152"/>
                </a:lnTo>
                <a:lnTo>
                  <a:pt x="175" y="141"/>
                </a:lnTo>
                <a:lnTo>
                  <a:pt x="181" y="131"/>
                </a:lnTo>
                <a:lnTo>
                  <a:pt x="183" y="125"/>
                </a:lnTo>
                <a:lnTo>
                  <a:pt x="184" y="119"/>
                </a:lnTo>
                <a:lnTo>
                  <a:pt x="186" y="113"/>
                </a:lnTo>
                <a:lnTo>
                  <a:pt x="187" y="107"/>
                </a:lnTo>
                <a:lnTo>
                  <a:pt x="187" y="101"/>
                </a:lnTo>
                <a:lnTo>
                  <a:pt x="187" y="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" name="Rectangle 298"/>
          <p:cNvSpPr>
            <a:spLocks noChangeArrowheads="1"/>
          </p:cNvSpPr>
          <p:nvPr/>
        </p:nvSpPr>
        <p:spPr bwMode="auto">
          <a:xfrm>
            <a:off x="5438776" y="2139950"/>
            <a:ext cx="93663" cy="952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" name="Rectangle 299"/>
          <p:cNvSpPr>
            <a:spLocks noChangeArrowheads="1"/>
          </p:cNvSpPr>
          <p:nvPr/>
        </p:nvSpPr>
        <p:spPr bwMode="auto">
          <a:xfrm>
            <a:off x="5438776" y="2139950"/>
            <a:ext cx="98425" cy="100013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" name="Rectangle 300"/>
          <p:cNvSpPr>
            <a:spLocks noChangeArrowheads="1"/>
          </p:cNvSpPr>
          <p:nvPr/>
        </p:nvSpPr>
        <p:spPr bwMode="auto">
          <a:xfrm>
            <a:off x="5872163" y="1901825"/>
            <a:ext cx="93663" cy="952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" name="Rectangle 301"/>
          <p:cNvSpPr>
            <a:spLocks noChangeArrowheads="1"/>
          </p:cNvSpPr>
          <p:nvPr/>
        </p:nvSpPr>
        <p:spPr bwMode="auto">
          <a:xfrm>
            <a:off x="5872163" y="1901825"/>
            <a:ext cx="98425" cy="100013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" name="Rectangle 302"/>
          <p:cNvSpPr>
            <a:spLocks noChangeArrowheads="1"/>
          </p:cNvSpPr>
          <p:nvPr/>
        </p:nvSpPr>
        <p:spPr bwMode="auto">
          <a:xfrm>
            <a:off x="6303963" y="1770063"/>
            <a:ext cx="95250" cy="93663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" name="Rectangle 303"/>
          <p:cNvSpPr>
            <a:spLocks noChangeArrowheads="1"/>
          </p:cNvSpPr>
          <p:nvPr/>
        </p:nvSpPr>
        <p:spPr bwMode="auto">
          <a:xfrm>
            <a:off x="6303963" y="1770063"/>
            <a:ext cx="100013" cy="98425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" name="Rectangle 304"/>
          <p:cNvSpPr>
            <a:spLocks noChangeArrowheads="1"/>
          </p:cNvSpPr>
          <p:nvPr/>
        </p:nvSpPr>
        <p:spPr bwMode="auto">
          <a:xfrm>
            <a:off x="6735763" y="1589088"/>
            <a:ext cx="95250" cy="93663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" name="Rectangle 305"/>
          <p:cNvSpPr>
            <a:spLocks noChangeArrowheads="1"/>
          </p:cNvSpPr>
          <p:nvPr/>
        </p:nvSpPr>
        <p:spPr bwMode="auto">
          <a:xfrm>
            <a:off x="6735763" y="1589088"/>
            <a:ext cx="100013" cy="98425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" name="Rectangle 306"/>
          <p:cNvSpPr>
            <a:spLocks noChangeArrowheads="1"/>
          </p:cNvSpPr>
          <p:nvPr/>
        </p:nvSpPr>
        <p:spPr bwMode="auto">
          <a:xfrm>
            <a:off x="7169151" y="1625600"/>
            <a:ext cx="95250" cy="93663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" name="Rectangle 307"/>
          <p:cNvSpPr>
            <a:spLocks noChangeArrowheads="1"/>
          </p:cNvSpPr>
          <p:nvPr/>
        </p:nvSpPr>
        <p:spPr bwMode="auto">
          <a:xfrm>
            <a:off x="7169151" y="1625600"/>
            <a:ext cx="100013" cy="98425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" name="Rectangle 308"/>
          <p:cNvSpPr>
            <a:spLocks noChangeArrowheads="1"/>
          </p:cNvSpPr>
          <p:nvPr/>
        </p:nvSpPr>
        <p:spPr bwMode="auto">
          <a:xfrm>
            <a:off x="7602538" y="1503363"/>
            <a:ext cx="93663" cy="952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" name="Rectangle 309"/>
          <p:cNvSpPr>
            <a:spLocks noChangeArrowheads="1"/>
          </p:cNvSpPr>
          <p:nvPr/>
        </p:nvSpPr>
        <p:spPr bwMode="auto">
          <a:xfrm>
            <a:off x="7602538" y="1503363"/>
            <a:ext cx="98425" cy="100013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" name="Freeform 310"/>
          <p:cNvSpPr>
            <a:spLocks/>
          </p:cNvSpPr>
          <p:nvPr/>
        </p:nvSpPr>
        <p:spPr bwMode="auto">
          <a:xfrm>
            <a:off x="5489576" y="1876425"/>
            <a:ext cx="119063" cy="119063"/>
          </a:xfrm>
          <a:custGeom>
            <a:avLst/>
            <a:gdLst>
              <a:gd name="T0" fmla="*/ 0 w 225"/>
              <a:gd name="T1" fmla="*/ 113 h 225"/>
              <a:gd name="T2" fmla="*/ 112 w 225"/>
              <a:gd name="T3" fmla="*/ 0 h 225"/>
              <a:gd name="T4" fmla="*/ 225 w 225"/>
              <a:gd name="T5" fmla="*/ 113 h 225"/>
              <a:gd name="T6" fmla="*/ 112 w 225"/>
              <a:gd name="T7" fmla="*/ 225 h 225"/>
              <a:gd name="T8" fmla="*/ 0 w 225"/>
              <a:gd name="T9" fmla="*/ 11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3"/>
                </a:moveTo>
                <a:lnTo>
                  <a:pt x="112" y="0"/>
                </a:lnTo>
                <a:lnTo>
                  <a:pt x="225" y="113"/>
                </a:lnTo>
                <a:lnTo>
                  <a:pt x="112" y="225"/>
                </a:lnTo>
                <a:lnTo>
                  <a:pt x="0" y="11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" name="Freeform 311"/>
          <p:cNvSpPr>
            <a:spLocks/>
          </p:cNvSpPr>
          <p:nvPr/>
        </p:nvSpPr>
        <p:spPr bwMode="auto">
          <a:xfrm>
            <a:off x="5489576" y="1876425"/>
            <a:ext cx="119063" cy="119063"/>
          </a:xfrm>
          <a:custGeom>
            <a:avLst/>
            <a:gdLst>
              <a:gd name="T0" fmla="*/ 0 w 225"/>
              <a:gd name="T1" fmla="*/ 113 h 225"/>
              <a:gd name="T2" fmla="*/ 112 w 225"/>
              <a:gd name="T3" fmla="*/ 0 h 225"/>
              <a:gd name="T4" fmla="*/ 225 w 225"/>
              <a:gd name="T5" fmla="*/ 113 h 225"/>
              <a:gd name="T6" fmla="*/ 112 w 225"/>
              <a:gd name="T7" fmla="*/ 225 h 225"/>
              <a:gd name="T8" fmla="*/ 0 w 225"/>
              <a:gd name="T9" fmla="*/ 11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3"/>
                </a:moveTo>
                <a:lnTo>
                  <a:pt x="112" y="0"/>
                </a:lnTo>
                <a:lnTo>
                  <a:pt x="225" y="113"/>
                </a:lnTo>
                <a:lnTo>
                  <a:pt x="112" y="225"/>
                </a:lnTo>
                <a:lnTo>
                  <a:pt x="0" y="113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" name="Freeform 312"/>
          <p:cNvSpPr>
            <a:spLocks/>
          </p:cNvSpPr>
          <p:nvPr/>
        </p:nvSpPr>
        <p:spPr bwMode="auto">
          <a:xfrm>
            <a:off x="5921376" y="1668463"/>
            <a:ext cx="120650" cy="119063"/>
          </a:xfrm>
          <a:custGeom>
            <a:avLst/>
            <a:gdLst>
              <a:gd name="T0" fmla="*/ 0 w 226"/>
              <a:gd name="T1" fmla="*/ 112 h 225"/>
              <a:gd name="T2" fmla="*/ 114 w 226"/>
              <a:gd name="T3" fmla="*/ 0 h 225"/>
              <a:gd name="T4" fmla="*/ 226 w 226"/>
              <a:gd name="T5" fmla="*/ 112 h 225"/>
              <a:gd name="T6" fmla="*/ 114 w 226"/>
              <a:gd name="T7" fmla="*/ 225 h 225"/>
              <a:gd name="T8" fmla="*/ 0 w 226"/>
              <a:gd name="T9" fmla="*/ 1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5">
                <a:moveTo>
                  <a:pt x="0" y="112"/>
                </a:moveTo>
                <a:lnTo>
                  <a:pt x="114" y="0"/>
                </a:lnTo>
                <a:lnTo>
                  <a:pt x="226" y="112"/>
                </a:lnTo>
                <a:lnTo>
                  <a:pt x="114" y="225"/>
                </a:lnTo>
                <a:lnTo>
                  <a:pt x="0" y="1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" name="Freeform 313"/>
          <p:cNvSpPr>
            <a:spLocks/>
          </p:cNvSpPr>
          <p:nvPr/>
        </p:nvSpPr>
        <p:spPr bwMode="auto">
          <a:xfrm>
            <a:off x="5921376" y="1668463"/>
            <a:ext cx="120650" cy="119063"/>
          </a:xfrm>
          <a:custGeom>
            <a:avLst/>
            <a:gdLst>
              <a:gd name="T0" fmla="*/ 0 w 226"/>
              <a:gd name="T1" fmla="*/ 112 h 225"/>
              <a:gd name="T2" fmla="*/ 114 w 226"/>
              <a:gd name="T3" fmla="*/ 0 h 225"/>
              <a:gd name="T4" fmla="*/ 226 w 226"/>
              <a:gd name="T5" fmla="*/ 112 h 225"/>
              <a:gd name="T6" fmla="*/ 114 w 226"/>
              <a:gd name="T7" fmla="*/ 225 h 225"/>
              <a:gd name="T8" fmla="*/ 0 w 226"/>
              <a:gd name="T9" fmla="*/ 1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5">
                <a:moveTo>
                  <a:pt x="0" y="112"/>
                </a:moveTo>
                <a:lnTo>
                  <a:pt x="114" y="0"/>
                </a:lnTo>
                <a:lnTo>
                  <a:pt x="226" y="112"/>
                </a:lnTo>
                <a:lnTo>
                  <a:pt x="114" y="225"/>
                </a:lnTo>
                <a:lnTo>
                  <a:pt x="0" y="112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" name="Freeform 314"/>
          <p:cNvSpPr>
            <a:spLocks/>
          </p:cNvSpPr>
          <p:nvPr/>
        </p:nvSpPr>
        <p:spPr bwMode="auto">
          <a:xfrm>
            <a:off x="6354763" y="1620838"/>
            <a:ext cx="119063" cy="119063"/>
          </a:xfrm>
          <a:custGeom>
            <a:avLst/>
            <a:gdLst>
              <a:gd name="T0" fmla="*/ 0 w 225"/>
              <a:gd name="T1" fmla="*/ 112 h 225"/>
              <a:gd name="T2" fmla="*/ 113 w 225"/>
              <a:gd name="T3" fmla="*/ 0 h 225"/>
              <a:gd name="T4" fmla="*/ 225 w 225"/>
              <a:gd name="T5" fmla="*/ 112 h 225"/>
              <a:gd name="T6" fmla="*/ 113 w 225"/>
              <a:gd name="T7" fmla="*/ 225 h 225"/>
              <a:gd name="T8" fmla="*/ 0 w 225"/>
              <a:gd name="T9" fmla="*/ 1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2"/>
                </a:moveTo>
                <a:lnTo>
                  <a:pt x="113" y="0"/>
                </a:lnTo>
                <a:lnTo>
                  <a:pt x="225" y="112"/>
                </a:lnTo>
                <a:lnTo>
                  <a:pt x="113" y="225"/>
                </a:lnTo>
                <a:lnTo>
                  <a:pt x="0" y="1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" name="Freeform 315"/>
          <p:cNvSpPr>
            <a:spLocks/>
          </p:cNvSpPr>
          <p:nvPr/>
        </p:nvSpPr>
        <p:spPr bwMode="auto">
          <a:xfrm>
            <a:off x="6354763" y="1620838"/>
            <a:ext cx="119063" cy="119063"/>
          </a:xfrm>
          <a:custGeom>
            <a:avLst/>
            <a:gdLst>
              <a:gd name="T0" fmla="*/ 0 w 225"/>
              <a:gd name="T1" fmla="*/ 112 h 225"/>
              <a:gd name="T2" fmla="*/ 113 w 225"/>
              <a:gd name="T3" fmla="*/ 0 h 225"/>
              <a:gd name="T4" fmla="*/ 225 w 225"/>
              <a:gd name="T5" fmla="*/ 112 h 225"/>
              <a:gd name="T6" fmla="*/ 113 w 225"/>
              <a:gd name="T7" fmla="*/ 225 h 225"/>
              <a:gd name="T8" fmla="*/ 0 w 225"/>
              <a:gd name="T9" fmla="*/ 1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2"/>
                </a:moveTo>
                <a:lnTo>
                  <a:pt x="113" y="0"/>
                </a:lnTo>
                <a:lnTo>
                  <a:pt x="225" y="112"/>
                </a:lnTo>
                <a:lnTo>
                  <a:pt x="113" y="225"/>
                </a:lnTo>
                <a:lnTo>
                  <a:pt x="0" y="112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" name="Freeform 316"/>
          <p:cNvSpPr>
            <a:spLocks/>
          </p:cNvSpPr>
          <p:nvPr/>
        </p:nvSpPr>
        <p:spPr bwMode="auto">
          <a:xfrm>
            <a:off x="6786563" y="1582738"/>
            <a:ext cx="119063" cy="117475"/>
          </a:xfrm>
          <a:custGeom>
            <a:avLst/>
            <a:gdLst>
              <a:gd name="T0" fmla="*/ 0 w 225"/>
              <a:gd name="T1" fmla="*/ 112 h 224"/>
              <a:gd name="T2" fmla="*/ 112 w 225"/>
              <a:gd name="T3" fmla="*/ 0 h 224"/>
              <a:gd name="T4" fmla="*/ 225 w 225"/>
              <a:gd name="T5" fmla="*/ 112 h 224"/>
              <a:gd name="T6" fmla="*/ 112 w 225"/>
              <a:gd name="T7" fmla="*/ 224 h 224"/>
              <a:gd name="T8" fmla="*/ 0 w 225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4">
                <a:moveTo>
                  <a:pt x="0" y="112"/>
                </a:moveTo>
                <a:lnTo>
                  <a:pt x="112" y="0"/>
                </a:lnTo>
                <a:lnTo>
                  <a:pt x="225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" name="Freeform 317"/>
          <p:cNvSpPr>
            <a:spLocks/>
          </p:cNvSpPr>
          <p:nvPr/>
        </p:nvSpPr>
        <p:spPr bwMode="auto">
          <a:xfrm>
            <a:off x="6786563" y="1582738"/>
            <a:ext cx="119063" cy="117475"/>
          </a:xfrm>
          <a:custGeom>
            <a:avLst/>
            <a:gdLst>
              <a:gd name="T0" fmla="*/ 0 w 225"/>
              <a:gd name="T1" fmla="*/ 112 h 224"/>
              <a:gd name="T2" fmla="*/ 112 w 225"/>
              <a:gd name="T3" fmla="*/ 0 h 224"/>
              <a:gd name="T4" fmla="*/ 225 w 225"/>
              <a:gd name="T5" fmla="*/ 112 h 224"/>
              <a:gd name="T6" fmla="*/ 112 w 225"/>
              <a:gd name="T7" fmla="*/ 224 h 224"/>
              <a:gd name="T8" fmla="*/ 0 w 225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4">
                <a:moveTo>
                  <a:pt x="0" y="112"/>
                </a:moveTo>
                <a:lnTo>
                  <a:pt x="112" y="0"/>
                </a:lnTo>
                <a:lnTo>
                  <a:pt x="225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" name="Freeform 318"/>
          <p:cNvSpPr>
            <a:spLocks/>
          </p:cNvSpPr>
          <p:nvPr/>
        </p:nvSpPr>
        <p:spPr bwMode="auto">
          <a:xfrm>
            <a:off x="7219951" y="1468438"/>
            <a:ext cx="119063" cy="119063"/>
          </a:xfrm>
          <a:custGeom>
            <a:avLst/>
            <a:gdLst>
              <a:gd name="T0" fmla="*/ 0 w 226"/>
              <a:gd name="T1" fmla="*/ 112 h 224"/>
              <a:gd name="T2" fmla="*/ 112 w 226"/>
              <a:gd name="T3" fmla="*/ 0 h 224"/>
              <a:gd name="T4" fmla="*/ 226 w 226"/>
              <a:gd name="T5" fmla="*/ 112 h 224"/>
              <a:gd name="T6" fmla="*/ 112 w 226"/>
              <a:gd name="T7" fmla="*/ 224 h 224"/>
              <a:gd name="T8" fmla="*/ 0 w 226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0" y="112"/>
                </a:moveTo>
                <a:lnTo>
                  <a:pt x="112" y="0"/>
                </a:lnTo>
                <a:lnTo>
                  <a:pt x="226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" name="Freeform 319"/>
          <p:cNvSpPr>
            <a:spLocks/>
          </p:cNvSpPr>
          <p:nvPr/>
        </p:nvSpPr>
        <p:spPr bwMode="auto">
          <a:xfrm>
            <a:off x="7219951" y="1468438"/>
            <a:ext cx="119063" cy="119063"/>
          </a:xfrm>
          <a:custGeom>
            <a:avLst/>
            <a:gdLst>
              <a:gd name="T0" fmla="*/ 0 w 226"/>
              <a:gd name="T1" fmla="*/ 112 h 224"/>
              <a:gd name="T2" fmla="*/ 112 w 226"/>
              <a:gd name="T3" fmla="*/ 0 h 224"/>
              <a:gd name="T4" fmla="*/ 226 w 226"/>
              <a:gd name="T5" fmla="*/ 112 h 224"/>
              <a:gd name="T6" fmla="*/ 112 w 226"/>
              <a:gd name="T7" fmla="*/ 224 h 224"/>
              <a:gd name="T8" fmla="*/ 0 w 226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0" y="112"/>
                </a:moveTo>
                <a:lnTo>
                  <a:pt x="112" y="0"/>
                </a:lnTo>
                <a:lnTo>
                  <a:pt x="226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" name="Freeform 320"/>
          <p:cNvSpPr>
            <a:spLocks/>
          </p:cNvSpPr>
          <p:nvPr/>
        </p:nvSpPr>
        <p:spPr bwMode="auto">
          <a:xfrm>
            <a:off x="7651751" y="1665288"/>
            <a:ext cx="119063" cy="119063"/>
          </a:xfrm>
          <a:custGeom>
            <a:avLst/>
            <a:gdLst>
              <a:gd name="T0" fmla="*/ 0 w 225"/>
              <a:gd name="T1" fmla="*/ 113 h 225"/>
              <a:gd name="T2" fmla="*/ 113 w 225"/>
              <a:gd name="T3" fmla="*/ 0 h 225"/>
              <a:gd name="T4" fmla="*/ 225 w 225"/>
              <a:gd name="T5" fmla="*/ 113 h 225"/>
              <a:gd name="T6" fmla="*/ 113 w 225"/>
              <a:gd name="T7" fmla="*/ 225 h 225"/>
              <a:gd name="T8" fmla="*/ 0 w 225"/>
              <a:gd name="T9" fmla="*/ 11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3"/>
                </a:moveTo>
                <a:lnTo>
                  <a:pt x="113" y="0"/>
                </a:lnTo>
                <a:lnTo>
                  <a:pt x="225" y="113"/>
                </a:lnTo>
                <a:lnTo>
                  <a:pt x="113" y="225"/>
                </a:lnTo>
                <a:lnTo>
                  <a:pt x="0" y="11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" name="Freeform 321"/>
          <p:cNvSpPr>
            <a:spLocks/>
          </p:cNvSpPr>
          <p:nvPr/>
        </p:nvSpPr>
        <p:spPr bwMode="auto">
          <a:xfrm>
            <a:off x="7651751" y="1665288"/>
            <a:ext cx="119063" cy="119063"/>
          </a:xfrm>
          <a:custGeom>
            <a:avLst/>
            <a:gdLst>
              <a:gd name="T0" fmla="*/ 0 w 225"/>
              <a:gd name="T1" fmla="*/ 113 h 225"/>
              <a:gd name="T2" fmla="*/ 113 w 225"/>
              <a:gd name="T3" fmla="*/ 0 h 225"/>
              <a:gd name="T4" fmla="*/ 225 w 225"/>
              <a:gd name="T5" fmla="*/ 113 h 225"/>
              <a:gd name="T6" fmla="*/ 113 w 225"/>
              <a:gd name="T7" fmla="*/ 225 h 225"/>
              <a:gd name="T8" fmla="*/ 0 w 225"/>
              <a:gd name="T9" fmla="*/ 11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225">
                <a:moveTo>
                  <a:pt x="0" y="113"/>
                </a:moveTo>
                <a:lnTo>
                  <a:pt x="113" y="0"/>
                </a:lnTo>
                <a:lnTo>
                  <a:pt x="225" y="113"/>
                </a:lnTo>
                <a:lnTo>
                  <a:pt x="113" y="225"/>
                </a:lnTo>
                <a:lnTo>
                  <a:pt x="0" y="113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3" name="Freeform 322"/>
          <p:cNvSpPr>
            <a:spLocks/>
          </p:cNvSpPr>
          <p:nvPr/>
        </p:nvSpPr>
        <p:spPr bwMode="auto">
          <a:xfrm>
            <a:off x="5559426" y="1954213"/>
            <a:ext cx="100013" cy="98425"/>
          </a:xfrm>
          <a:custGeom>
            <a:avLst/>
            <a:gdLst>
              <a:gd name="T0" fmla="*/ 95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5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5" y="0"/>
                </a:moveTo>
                <a:lnTo>
                  <a:pt x="0" y="187"/>
                </a:lnTo>
                <a:lnTo>
                  <a:pt x="187" y="187"/>
                </a:lnTo>
                <a:lnTo>
                  <a:pt x="95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4" name="Freeform 323"/>
          <p:cNvSpPr>
            <a:spLocks/>
          </p:cNvSpPr>
          <p:nvPr/>
        </p:nvSpPr>
        <p:spPr bwMode="auto">
          <a:xfrm>
            <a:off x="5559426" y="1954213"/>
            <a:ext cx="100013" cy="98425"/>
          </a:xfrm>
          <a:custGeom>
            <a:avLst/>
            <a:gdLst>
              <a:gd name="T0" fmla="*/ 95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5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5" y="0"/>
                </a:moveTo>
                <a:lnTo>
                  <a:pt x="0" y="187"/>
                </a:lnTo>
                <a:lnTo>
                  <a:pt x="187" y="187"/>
                </a:lnTo>
                <a:lnTo>
                  <a:pt x="95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5" name="Freeform 324"/>
          <p:cNvSpPr>
            <a:spLocks/>
          </p:cNvSpPr>
          <p:nvPr/>
        </p:nvSpPr>
        <p:spPr bwMode="auto">
          <a:xfrm>
            <a:off x="5992813" y="1746250"/>
            <a:ext cx="100013" cy="100013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6" name="Freeform 325"/>
          <p:cNvSpPr>
            <a:spLocks/>
          </p:cNvSpPr>
          <p:nvPr/>
        </p:nvSpPr>
        <p:spPr bwMode="auto">
          <a:xfrm>
            <a:off x="5992813" y="1746250"/>
            <a:ext cx="100013" cy="100013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7" name="Freeform 326"/>
          <p:cNvSpPr>
            <a:spLocks/>
          </p:cNvSpPr>
          <p:nvPr/>
        </p:nvSpPr>
        <p:spPr bwMode="auto">
          <a:xfrm>
            <a:off x="6426201" y="1679575"/>
            <a:ext cx="98425" cy="100013"/>
          </a:xfrm>
          <a:custGeom>
            <a:avLst/>
            <a:gdLst>
              <a:gd name="T0" fmla="*/ 94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94 w 187"/>
              <a:gd name="T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8">
                <a:moveTo>
                  <a:pt x="94" y="0"/>
                </a:moveTo>
                <a:lnTo>
                  <a:pt x="0" y="188"/>
                </a:lnTo>
                <a:lnTo>
                  <a:pt x="187" y="188"/>
                </a:lnTo>
                <a:lnTo>
                  <a:pt x="94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8" name="Freeform 327"/>
          <p:cNvSpPr>
            <a:spLocks/>
          </p:cNvSpPr>
          <p:nvPr/>
        </p:nvSpPr>
        <p:spPr bwMode="auto">
          <a:xfrm>
            <a:off x="6426201" y="1679575"/>
            <a:ext cx="98425" cy="100013"/>
          </a:xfrm>
          <a:custGeom>
            <a:avLst/>
            <a:gdLst>
              <a:gd name="T0" fmla="*/ 94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94 w 187"/>
              <a:gd name="T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8">
                <a:moveTo>
                  <a:pt x="94" y="0"/>
                </a:moveTo>
                <a:lnTo>
                  <a:pt x="0" y="188"/>
                </a:lnTo>
                <a:lnTo>
                  <a:pt x="187" y="188"/>
                </a:lnTo>
                <a:lnTo>
                  <a:pt x="94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9" name="Freeform 328"/>
          <p:cNvSpPr>
            <a:spLocks/>
          </p:cNvSpPr>
          <p:nvPr/>
        </p:nvSpPr>
        <p:spPr bwMode="auto">
          <a:xfrm>
            <a:off x="6858001" y="1493838"/>
            <a:ext cx="98425" cy="100013"/>
          </a:xfrm>
          <a:custGeom>
            <a:avLst/>
            <a:gdLst>
              <a:gd name="T0" fmla="*/ 95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5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5" y="0"/>
                </a:moveTo>
                <a:lnTo>
                  <a:pt x="0" y="187"/>
                </a:lnTo>
                <a:lnTo>
                  <a:pt x="187" y="187"/>
                </a:lnTo>
                <a:lnTo>
                  <a:pt x="95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" name="Freeform 329"/>
          <p:cNvSpPr>
            <a:spLocks/>
          </p:cNvSpPr>
          <p:nvPr/>
        </p:nvSpPr>
        <p:spPr bwMode="auto">
          <a:xfrm>
            <a:off x="6858001" y="1493838"/>
            <a:ext cx="98425" cy="100013"/>
          </a:xfrm>
          <a:custGeom>
            <a:avLst/>
            <a:gdLst>
              <a:gd name="T0" fmla="*/ 95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5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5" y="0"/>
                </a:moveTo>
                <a:lnTo>
                  <a:pt x="0" y="187"/>
                </a:lnTo>
                <a:lnTo>
                  <a:pt x="187" y="187"/>
                </a:lnTo>
                <a:lnTo>
                  <a:pt x="95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1" name="Freeform 330"/>
          <p:cNvSpPr>
            <a:spLocks/>
          </p:cNvSpPr>
          <p:nvPr/>
        </p:nvSpPr>
        <p:spPr bwMode="auto">
          <a:xfrm>
            <a:off x="7291388" y="1600200"/>
            <a:ext cx="98425" cy="98425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2" name="Freeform 331"/>
          <p:cNvSpPr>
            <a:spLocks/>
          </p:cNvSpPr>
          <p:nvPr/>
        </p:nvSpPr>
        <p:spPr bwMode="auto">
          <a:xfrm>
            <a:off x="7291388" y="1600200"/>
            <a:ext cx="98425" cy="98425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3" name="Freeform 332"/>
          <p:cNvSpPr>
            <a:spLocks/>
          </p:cNvSpPr>
          <p:nvPr/>
        </p:nvSpPr>
        <p:spPr bwMode="auto">
          <a:xfrm>
            <a:off x="7723188" y="1692275"/>
            <a:ext cx="98425" cy="98425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4" name="Freeform 333"/>
          <p:cNvSpPr>
            <a:spLocks/>
          </p:cNvSpPr>
          <p:nvPr/>
        </p:nvSpPr>
        <p:spPr bwMode="auto">
          <a:xfrm>
            <a:off x="7723188" y="1692275"/>
            <a:ext cx="98425" cy="98425"/>
          </a:xfrm>
          <a:custGeom>
            <a:avLst/>
            <a:gdLst>
              <a:gd name="T0" fmla="*/ 92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2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2" y="0"/>
                </a:moveTo>
                <a:lnTo>
                  <a:pt x="0" y="187"/>
                </a:lnTo>
                <a:lnTo>
                  <a:pt x="187" y="187"/>
                </a:lnTo>
                <a:lnTo>
                  <a:pt x="92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5" name="Line 334"/>
          <p:cNvSpPr>
            <a:spLocks noChangeShapeType="1"/>
          </p:cNvSpPr>
          <p:nvPr/>
        </p:nvSpPr>
        <p:spPr bwMode="auto">
          <a:xfrm>
            <a:off x="5524500" y="3224213"/>
            <a:ext cx="215646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6" name="Line 335"/>
          <p:cNvSpPr>
            <a:spLocks noChangeShapeType="1"/>
          </p:cNvSpPr>
          <p:nvPr/>
        </p:nvSpPr>
        <p:spPr bwMode="auto">
          <a:xfrm>
            <a:off x="5519738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7" name="Rectangle 336"/>
          <p:cNvSpPr>
            <a:spLocks noChangeArrowheads="1"/>
          </p:cNvSpPr>
          <p:nvPr/>
        </p:nvSpPr>
        <p:spPr bwMode="auto">
          <a:xfrm>
            <a:off x="5488439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98" name="Line 337"/>
          <p:cNvSpPr>
            <a:spLocks noChangeShapeType="1"/>
          </p:cNvSpPr>
          <p:nvPr/>
        </p:nvSpPr>
        <p:spPr bwMode="auto">
          <a:xfrm>
            <a:off x="5951538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9" name="Rectangle 338"/>
          <p:cNvSpPr>
            <a:spLocks noChangeArrowheads="1"/>
          </p:cNvSpPr>
          <p:nvPr/>
        </p:nvSpPr>
        <p:spPr bwMode="auto">
          <a:xfrm>
            <a:off x="5923414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0" name="Line 339"/>
          <p:cNvSpPr>
            <a:spLocks noChangeShapeType="1"/>
          </p:cNvSpPr>
          <p:nvPr/>
        </p:nvSpPr>
        <p:spPr bwMode="auto">
          <a:xfrm>
            <a:off x="6384926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1" name="Rectangle 340"/>
          <p:cNvSpPr>
            <a:spLocks noChangeArrowheads="1"/>
          </p:cNvSpPr>
          <p:nvPr/>
        </p:nvSpPr>
        <p:spPr bwMode="auto">
          <a:xfrm>
            <a:off x="6355214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2" name="Line 341"/>
          <p:cNvSpPr>
            <a:spLocks noChangeShapeType="1"/>
          </p:cNvSpPr>
          <p:nvPr/>
        </p:nvSpPr>
        <p:spPr bwMode="auto">
          <a:xfrm>
            <a:off x="6816726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3" name="Rectangle 342"/>
          <p:cNvSpPr>
            <a:spLocks noChangeArrowheads="1"/>
          </p:cNvSpPr>
          <p:nvPr/>
        </p:nvSpPr>
        <p:spPr bwMode="auto">
          <a:xfrm>
            <a:off x="6787014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4" name="Line 343"/>
          <p:cNvSpPr>
            <a:spLocks noChangeShapeType="1"/>
          </p:cNvSpPr>
          <p:nvPr/>
        </p:nvSpPr>
        <p:spPr bwMode="auto">
          <a:xfrm>
            <a:off x="7248526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5" name="Rectangle 344"/>
          <p:cNvSpPr>
            <a:spLocks noChangeArrowheads="1"/>
          </p:cNvSpPr>
          <p:nvPr/>
        </p:nvSpPr>
        <p:spPr bwMode="auto">
          <a:xfrm>
            <a:off x="7218814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6" name="Line 345"/>
          <p:cNvSpPr>
            <a:spLocks noChangeShapeType="1"/>
          </p:cNvSpPr>
          <p:nvPr/>
        </p:nvSpPr>
        <p:spPr bwMode="auto">
          <a:xfrm>
            <a:off x="7680326" y="3224213"/>
            <a:ext cx="0" cy="58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7" name="Rectangle 346"/>
          <p:cNvSpPr>
            <a:spLocks noChangeArrowheads="1"/>
          </p:cNvSpPr>
          <p:nvPr/>
        </p:nvSpPr>
        <p:spPr bwMode="auto">
          <a:xfrm>
            <a:off x="7653789" y="3304350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8" name="Rectangle 347"/>
          <p:cNvSpPr>
            <a:spLocks noChangeArrowheads="1"/>
          </p:cNvSpPr>
          <p:nvPr/>
        </p:nvSpPr>
        <p:spPr bwMode="auto">
          <a:xfrm>
            <a:off x="6223729" y="3479165"/>
            <a:ext cx="6572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Sprint number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9" name="Line 348"/>
          <p:cNvSpPr>
            <a:spLocks noChangeShapeType="1"/>
          </p:cNvSpPr>
          <p:nvPr/>
        </p:nvSpPr>
        <p:spPr bwMode="auto">
          <a:xfrm flipV="1">
            <a:off x="5260976" y="752475"/>
            <a:ext cx="0" cy="24717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" name="Line 349"/>
          <p:cNvSpPr>
            <a:spLocks noChangeShapeType="1"/>
          </p:cNvSpPr>
          <p:nvPr/>
        </p:nvSpPr>
        <p:spPr bwMode="auto">
          <a:xfrm flipH="1">
            <a:off x="5205413" y="3033713"/>
            <a:ext cx="5556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1" name="Rectangle 350"/>
          <p:cNvSpPr>
            <a:spLocks noChangeArrowheads="1"/>
          </p:cNvSpPr>
          <p:nvPr/>
        </p:nvSpPr>
        <p:spPr bwMode="auto">
          <a:xfrm>
            <a:off x="5021710" y="2959354"/>
            <a:ext cx="1442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7.5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2" name="Line 351"/>
          <p:cNvSpPr>
            <a:spLocks noChangeShapeType="1"/>
          </p:cNvSpPr>
          <p:nvPr/>
        </p:nvSpPr>
        <p:spPr bwMode="auto">
          <a:xfrm flipH="1">
            <a:off x="5205413" y="2308225"/>
            <a:ext cx="5556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3" name="Rectangle 352"/>
          <p:cNvSpPr>
            <a:spLocks noChangeArrowheads="1"/>
          </p:cNvSpPr>
          <p:nvPr/>
        </p:nvSpPr>
        <p:spPr bwMode="auto">
          <a:xfrm>
            <a:off x="5021710" y="2237042"/>
            <a:ext cx="1442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4" name="Line 353"/>
          <p:cNvSpPr>
            <a:spLocks noChangeShapeType="1"/>
          </p:cNvSpPr>
          <p:nvPr/>
        </p:nvSpPr>
        <p:spPr bwMode="auto">
          <a:xfrm flipH="1">
            <a:off x="5205413" y="1585913"/>
            <a:ext cx="5556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5" name="Rectangle 354"/>
          <p:cNvSpPr>
            <a:spLocks noChangeArrowheads="1"/>
          </p:cNvSpPr>
          <p:nvPr/>
        </p:nvSpPr>
        <p:spPr bwMode="auto">
          <a:xfrm>
            <a:off x="5021710" y="1514729"/>
            <a:ext cx="1442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8.5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6" name="Line 355"/>
          <p:cNvSpPr>
            <a:spLocks noChangeShapeType="1"/>
          </p:cNvSpPr>
          <p:nvPr/>
        </p:nvSpPr>
        <p:spPr bwMode="auto">
          <a:xfrm flipH="1">
            <a:off x="5205413" y="860425"/>
            <a:ext cx="55563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7" name="Rectangle 356"/>
          <p:cNvSpPr>
            <a:spLocks noChangeArrowheads="1"/>
          </p:cNvSpPr>
          <p:nvPr/>
        </p:nvSpPr>
        <p:spPr bwMode="auto">
          <a:xfrm>
            <a:off x="5021710" y="786067"/>
            <a:ext cx="1442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8" name="Rectangle 357"/>
          <p:cNvSpPr>
            <a:spLocks noChangeArrowheads="1"/>
          </p:cNvSpPr>
          <p:nvPr/>
        </p:nvSpPr>
        <p:spPr bwMode="auto">
          <a:xfrm>
            <a:off x="5324131" y="675531"/>
            <a:ext cx="5017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Sprint t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ime</a:t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(s)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9" name="Rectangle 358"/>
          <p:cNvSpPr>
            <a:spLocks noChangeArrowheads="1"/>
          </p:cNvSpPr>
          <p:nvPr/>
        </p:nvSpPr>
        <p:spPr bwMode="auto">
          <a:xfrm>
            <a:off x="5727701" y="3701411"/>
            <a:ext cx="1646238" cy="1476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0" name="Rectangle 359"/>
          <p:cNvSpPr>
            <a:spLocks noChangeArrowheads="1"/>
          </p:cNvSpPr>
          <p:nvPr/>
        </p:nvSpPr>
        <p:spPr bwMode="auto">
          <a:xfrm>
            <a:off x="7269671" y="3698744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21" name="Freeform 360"/>
          <p:cNvSpPr>
            <a:spLocks/>
          </p:cNvSpPr>
          <p:nvPr/>
        </p:nvSpPr>
        <p:spPr bwMode="auto">
          <a:xfrm>
            <a:off x="7110413" y="3725223"/>
            <a:ext cx="100013" cy="100013"/>
          </a:xfrm>
          <a:custGeom>
            <a:avLst/>
            <a:gdLst>
              <a:gd name="T0" fmla="*/ 94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4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4" y="0"/>
                </a:moveTo>
                <a:lnTo>
                  <a:pt x="0" y="187"/>
                </a:lnTo>
                <a:lnTo>
                  <a:pt x="187" y="187"/>
                </a:lnTo>
                <a:lnTo>
                  <a:pt x="94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2" name="Freeform 361"/>
          <p:cNvSpPr>
            <a:spLocks/>
          </p:cNvSpPr>
          <p:nvPr/>
        </p:nvSpPr>
        <p:spPr bwMode="auto">
          <a:xfrm>
            <a:off x="7110413" y="3725223"/>
            <a:ext cx="100013" cy="100013"/>
          </a:xfrm>
          <a:custGeom>
            <a:avLst/>
            <a:gdLst>
              <a:gd name="T0" fmla="*/ 94 w 187"/>
              <a:gd name="T1" fmla="*/ 0 h 187"/>
              <a:gd name="T2" fmla="*/ 0 w 187"/>
              <a:gd name="T3" fmla="*/ 187 h 187"/>
              <a:gd name="T4" fmla="*/ 187 w 187"/>
              <a:gd name="T5" fmla="*/ 187 h 187"/>
              <a:gd name="T6" fmla="*/ 94 w 187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187">
                <a:moveTo>
                  <a:pt x="94" y="0"/>
                </a:moveTo>
                <a:lnTo>
                  <a:pt x="0" y="187"/>
                </a:lnTo>
                <a:lnTo>
                  <a:pt x="187" y="187"/>
                </a:lnTo>
                <a:lnTo>
                  <a:pt x="94" y="0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3" name="Rectangle 362"/>
          <p:cNvSpPr>
            <a:spLocks noChangeArrowheads="1"/>
          </p:cNvSpPr>
          <p:nvPr/>
        </p:nvSpPr>
        <p:spPr bwMode="auto">
          <a:xfrm>
            <a:off x="6942646" y="3698744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24" name="Freeform 363"/>
          <p:cNvSpPr>
            <a:spLocks/>
          </p:cNvSpPr>
          <p:nvPr/>
        </p:nvSpPr>
        <p:spPr bwMode="auto">
          <a:xfrm>
            <a:off x="6773863" y="3715698"/>
            <a:ext cx="119063" cy="119063"/>
          </a:xfrm>
          <a:custGeom>
            <a:avLst/>
            <a:gdLst>
              <a:gd name="T0" fmla="*/ 0 w 224"/>
              <a:gd name="T1" fmla="*/ 112 h 224"/>
              <a:gd name="T2" fmla="*/ 112 w 224"/>
              <a:gd name="T3" fmla="*/ 0 h 224"/>
              <a:gd name="T4" fmla="*/ 224 w 224"/>
              <a:gd name="T5" fmla="*/ 112 h 224"/>
              <a:gd name="T6" fmla="*/ 112 w 224"/>
              <a:gd name="T7" fmla="*/ 224 h 224"/>
              <a:gd name="T8" fmla="*/ 0 w 224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0" y="112"/>
                </a:moveTo>
                <a:lnTo>
                  <a:pt x="112" y="0"/>
                </a:lnTo>
                <a:lnTo>
                  <a:pt x="224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5" name="Freeform 364"/>
          <p:cNvSpPr>
            <a:spLocks/>
          </p:cNvSpPr>
          <p:nvPr/>
        </p:nvSpPr>
        <p:spPr bwMode="auto">
          <a:xfrm>
            <a:off x="6773863" y="3715698"/>
            <a:ext cx="119063" cy="119063"/>
          </a:xfrm>
          <a:custGeom>
            <a:avLst/>
            <a:gdLst>
              <a:gd name="T0" fmla="*/ 0 w 224"/>
              <a:gd name="T1" fmla="*/ 112 h 224"/>
              <a:gd name="T2" fmla="*/ 112 w 224"/>
              <a:gd name="T3" fmla="*/ 0 h 224"/>
              <a:gd name="T4" fmla="*/ 224 w 224"/>
              <a:gd name="T5" fmla="*/ 112 h 224"/>
              <a:gd name="T6" fmla="*/ 112 w 224"/>
              <a:gd name="T7" fmla="*/ 224 h 224"/>
              <a:gd name="T8" fmla="*/ 0 w 224"/>
              <a:gd name="T9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0" y="112"/>
                </a:moveTo>
                <a:lnTo>
                  <a:pt x="112" y="0"/>
                </a:lnTo>
                <a:lnTo>
                  <a:pt x="224" y="112"/>
                </a:lnTo>
                <a:lnTo>
                  <a:pt x="112" y="224"/>
                </a:lnTo>
                <a:lnTo>
                  <a:pt x="0" y="112"/>
                </a:lnTo>
                <a:close/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6" name="Rectangle 365"/>
          <p:cNvSpPr>
            <a:spLocks noChangeArrowheads="1"/>
          </p:cNvSpPr>
          <p:nvPr/>
        </p:nvSpPr>
        <p:spPr bwMode="auto">
          <a:xfrm>
            <a:off x="6615621" y="3698744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27" name="Rectangle 366"/>
          <p:cNvSpPr>
            <a:spLocks noChangeArrowheads="1"/>
          </p:cNvSpPr>
          <p:nvPr/>
        </p:nvSpPr>
        <p:spPr bwMode="auto">
          <a:xfrm>
            <a:off x="6462459" y="3732843"/>
            <a:ext cx="93663" cy="952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8" name="Rectangle 367"/>
          <p:cNvSpPr>
            <a:spLocks noChangeArrowheads="1"/>
          </p:cNvSpPr>
          <p:nvPr/>
        </p:nvSpPr>
        <p:spPr bwMode="auto">
          <a:xfrm>
            <a:off x="6456363" y="3725223"/>
            <a:ext cx="100013" cy="100013"/>
          </a:xfrm>
          <a:prstGeom prst="rect">
            <a:avLst/>
          </a:prstGeom>
          <a:noFill/>
          <a:ln w="476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9" name="Rectangle 368"/>
          <p:cNvSpPr>
            <a:spLocks noChangeArrowheads="1"/>
          </p:cNvSpPr>
          <p:nvPr/>
        </p:nvSpPr>
        <p:spPr bwMode="auto">
          <a:xfrm>
            <a:off x="6288596" y="3698744"/>
            <a:ext cx="577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30" name="Freeform 369"/>
          <p:cNvSpPr>
            <a:spLocks/>
          </p:cNvSpPr>
          <p:nvPr/>
        </p:nvSpPr>
        <p:spPr bwMode="auto">
          <a:xfrm>
            <a:off x="6129338" y="3725223"/>
            <a:ext cx="98425" cy="100013"/>
          </a:xfrm>
          <a:custGeom>
            <a:avLst/>
            <a:gdLst>
              <a:gd name="T0" fmla="*/ 187 w 187"/>
              <a:gd name="T1" fmla="*/ 88 h 187"/>
              <a:gd name="T2" fmla="*/ 186 w 187"/>
              <a:gd name="T3" fmla="*/ 75 h 187"/>
              <a:gd name="T4" fmla="*/ 183 w 187"/>
              <a:gd name="T5" fmla="*/ 64 h 187"/>
              <a:gd name="T6" fmla="*/ 175 w 187"/>
              <a:gd name="T7" fmla="*/ 48 h 187"/>
              <a:gd name="T8" fmla="*/ 160 w 187"/>
              <a:gd name="T9" fmla="*/ 28 h 187"/>
              <a:gd name="T10" fmla="*/ 141 w 187"/>
              <a:gd name="T11" fmla="*/ 13 h 187"/>
              <a:gd name="T12" fmla="*/ 130 w 187"/>
              <a:gd name="T13" fmla="*/ 7 h 187"/>
              <a:gd name="T14" fmla="*/ 118 w 187"/>
              <a:gd name="T15" fmla="*/ 3 h 187"/>
              <a:gd name="T16" fmla="*/ 106 w 187"/>
              <a:gd name="T17" fmla="*/ 1 h 187"/>
              <a:gd name="T18" fmla="*/ 94 w 187"/>
              <a:gd name="T19" fmla="*/ 0 h 187"/>
              <a:gd name="T20" fmla="*/ 82 w 187"/>
              <a:gd name="T21" fmla="*/ 1 h 187"/>
              <a:gd name="T22" fmla="*/ 70 w 187"/>
              <a:gd name="T23" fmla="*/ 3 h 187"/>
              <a:gd name="T24" fmla="*/ 58 w 187"/>
              <a:gd name="T25" fmla="*/ 7 h 187"/>
              <a:gd name="T26" fmla="*/ 48 w 187"/>
              <a:gd name="T27" fmla="*/ 13 h 187"/>
              <a:gd name="T28" fmla="*/ 28 w 187"/>
              <a:gd name="T29" fmla="*/ 28 h 187"/>
              <a:gd name="T30" fmla="*/ 13 w 187"/>
              <a:gd name="T31" fmla="*/ 48 h 187"/>
              <a:gd name="T32" fmla="*/ 6 w 187"/>
              <a:gd name="T33" fmla="*/ 64 h 187"/>
              <a:gd name="T34" fmla="*/ 2 w 187"/>
              <a:gd name="T35" fmla="*/ 75 h 187"/>
              <a:gd name="T36" fmla="*/ 0 w 187"/>
              <a:gd name="T37" fmla="*/ 88 h 187"/>
              <a:gd name="T38" fmla="*/ 0 w 187"/>
              <a:gd name="T39" fmla="*/ 100 h 187"/>
              <a:gd name="T40" fmla="*/ 2 w 187"/>
              <a:gd name="T41" fmla="*/ 112 h 187"/>
              <a:gd name="T42" fmla="*/ 6 w 187"/>
              <a:gd name="T43" fmla="*/ 124 h 187"/>
              <a:gd name="T44" fmla="*/ 13 w 187"/>
              <a:gd name="T45" fmla="*/ 140 h 187"/>
              <a:gd name="T46" fmla="*/ 28 w 187"/>
              <a:gd name="T47" fmla="*/ 160 h 187"/>
              <a:gd name="T48" fmla="*/ 48 w 187"/>
              <a:gd name="T49" fmla="*/ 175 h 187"/>
              <a:gd name="T50" fmla="*/ 58 w 187"/>
              <a:gd name="T51" fmla="*/ 181 h 187"/>
              <a:gd name="T52" fmla="*/ 70 w 187"/>
              <a:gd name="T53" fmla="*/ 184 h 187"/>
              <a:gd name="T54" fmla="*/ 82 w 187"/>
              <a:gd name="T55" fmla="*/ 187 h 187"/>
              <a:gd name="T56" fmla="*/ 94 w 187"/>
              <a:gd name="T57" fmla="*/ 187 h 187"/>
              <a:gd name="T58" fmla="*/ 106 w 187"/>
              <a:gd name="T59" fmla="*/ 187 h 187"/>
              <a:gd name="T60" fmla="*/ 118 w 187"/>
              <a:gd name="T61" fmla="*/ 184 h 187"/>
              <a:gd name="T62" fmla="*/ 130 w 187"/>
              <a:gd name="T63" fmla="*/ 181 h 187"/>
              <a:gd name="T64" fmla="*/ 141 w 187"/>
              <a:gd name="T65" fmla="*/ 175 h 187"/>
              <a:gd name="T66" fmla="*/ 160 w 187"/>
              <a:gd name="T67" fmla="*/ 160 h 187"/>
              <a:gd name="T68" fmla="*/ 175 w 187"/>
              <a:gd name="T69" fmla="*/ 140 h 187"/>
              <a:gd name="T70" fmla="*/ 183 w 187"/>
              <a:gd name="T71" fmla="*/ 124 h 187"/>
              <a:gd name="T72" fmla="*/ 186 w 187"/>
              <a:gd name="T73" fmla="*/ 112 h 187"/>
              <a:gd name="T74" fmla="*/ 187 w 187"/>
              <a:gd name="T75" fmla="*/ 10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187">
                <a:moveTo>
                  <a:pt x="187" y="94"/>
                </a:moveTo>
                <a:lnTo>
                  <a:pt x="187" y="88"/>
                </a:lnTo>
                <a:lnTo>
                  <a:pt x="187" y="81"/>
                </a:lnTo>
                <a:lnTo>
                  <a:pt x="186" y="75"/>
                </a:lnTo>
                <a:lnTo>
                  <a:pt x="184" y="69"/>
                </a:lnTo>
                <a:lnTo>
                  <a:pt x="183" y="64"/>
                </a:lnTo>
                <a:lnTo>
                  <a:pt x="181" y="58"/>
                </a:lnTo>
                <a:lnTo>
                  <a:pt x="175" y="48"/>
                </a:lnTo>
                <a:lnTo>
                  <a:pt x="169" y="37"/>
                </a:lnTo>
                <a:lnTo>
                  <a:pt x="160" y="28"/>
                </a:lnTo>
                <a:lnTo>
                  <a:pt x="151" y="19"/>
                </a:lnTo>
                <a:lnTo>
                  <a:pt x="141" y="13"/>
                </a:lnTo>
                <a:lnTo>
                  <a:pt x="135" y="10"/>
                </a:lnTo>
                <a:lnTo>
                  <a:pt x="130" y="7"/>
                </a:lnTo>
                <a:lnTo>
                  <a:pt x="124" y="6"/>
                </a:lnTo>
                <a:lnTo>
                  <a:pt x="118" y="3"/>
                </a:lnTo>
                <a:lnTo>
                  <a:pt x="112" y="3"/>
                </a:lnTo>
                <a:lnTo>
                  <a:pt x="106" y="1"/>
                </a:lnTo>
                <a:lnTo>
                  <a:pt x="100" y="0"/>
                </a:lnTo>
                <a:lnTo>
                  <a:pt x="94" y="0"/>
                </a:lnTo>
                <a:lnTo>
                  <a:pt x="88" y="0"/>
                </a:lnTo>
                <a:lnTo>
                  <a:pt x="82" y="1"/>
                </a:lnTo>
                <a:lnTo>
                  <a:pt x="76" y="3"/>
                </a:lnTo>
                <a:lnTo>
                  <a:pt x="70" y="3"/>
                </a:lnTo>
                <a:lnTo>
                  <a:pt x="64" y="6"/>
                </a:lnTo>
                <a:lnTo>
                  <a:pt x="58" y="7"/>
                </a:lnTo>
                <a:lnTo>
                  <a:pt x="52" y="10"/>
                </a:lnTo>
                <a:lnTo>
                  <a:pt x="48" y="13"/>
                </a:lnTo>
                <a:lnTo>
                  <a:pt x="37" y="19"/>
                </a:lnTo>
                <a:lnTo>
                  <a:pt x="28" y="28"/>
                </a:lnTo>
                <a:lnTo>
                  <a:pt x="19" y="37"/>
                </a:lnTo>
                <a:lnTo>
                  <a:pt x="13" y="48"/>
                </a:lnTo>
                <a:lnTo>
                  <a:pt x="7" y="58"/>
                </a:lnTo>
                <a:lnTo>
                  <a:pt x="6" y="64"/>
                </a:lnTo>
                <a:lnTo>
                  <a:pt x="3" y="69"/>
                </a:lnTo>
                <a:lnTo>
                  <a:pt x="2" y="75"/>
                </a:lnTo>
                <a:lnTo>
                  <a:pt x="2" y="81"/>
                </a:lnTo>
                <a:lnTo>
                  <a:pt x="0" y="88"/>
                </a:lnTo>
                <a:lnTo>
                  <a:pt x="0" y="94"/>
                </a:lnTo>
                <a:lnTo>
                  <a:pt x="0" y="100"/>
                </a:lnTo>
                <a:lnTo>
                  <a:pt x="2" y="106"/>
                </a:lnTo>
                <a:lnTo>
                  <a:pt x="2" y="112"/>
                </a:lnTo>
                <a:lnTo>
                  <a:pt x="3" y="118"/>
                </a:lnTo>
                <a:lnTo>
                  <a:pt x="6" y="124"/>
                </a:lnTo>
                <a:lnTo>
                  <a:pt x="7" y="130"/>
                </a:lnTo>
                <a:lnTo>
                  <a:pt x="13" y="140"/>
                </a:lnTo>
                <a:lnTo>
                  <a:pt x="19" y="151"/>
                </a:lnTo>
                <a:lnTo>
                  <a:pt x="28" y="160"/>
                </a:lnTo>
                <a:lnTo>
                  <a:pt x="37" y="167"/>
                </a:lnTo>
                <a:lnTo>
                  <a:pt x="48" y="175"/>
                </a:lnTo>
                <a:lnTo>
                  <a:pt x="52" y="178"/>
                </a:lnTo>
                <a:lnTo>
                  <a:pt x="58" y="181"/>
                </a:lnTo>
                <a:lnTo>
                  <a:pt x="64" y="182"/>
                </a:lnTo>
                <a:lnTo>
                  <a:pt x="70" y="184"/>
                </a:lnTo>
                <a:lnTo>
                  <a:pt x="76" y="185"/>
                </a:lnTo>
                <a:lnTo>
                  <a:pt x="82" y="187"/>
                </a:lnTo>
                <a:lnTo>
                  <a:pt x="88" y="187"/>
                </a:lnTo>
                <a:lnTo>
                  <a:pt x="94" y="187"/>
                </a:lnTo>
                <a:lnTo>
                  <a:pt x="100" y="187"/>
                </a:lnTo>
                <a:lnTo>
                  <a:pt x="106" y="187"/>
                </a:lnTo>
                <a:lnTo>
                  <a:pt x="112" y="185"/>
                </a:lnTo>
                <a:lnTo>
                  <a:pt x="118" y="184"/>
                </a:lnTo>
                <a:lnTo>
                  <a:pt x="124" y="182"/>
                </a:lnTo>
                <a:lnTo>
                  <a:pt x="130" y="181"/>
                </a:lnTo>
                <a:lnTo>
                  <a:pt x="135" y="178"/>
                </a:lnTo>
                <a:lnTo>
                  <a:pt x="141" y="175"/>
                </a:lnTo>
                <a:lnTo>
                  <a:pt x="151" y="167"/>
                </a:lnTo>
                <a:lnTo>
                  <a:pt x="160" y="160"/>
                </a:lnTo>
                <a:lnTo>
                  <a:pt x="169" y="151"/>
                </a:lnTo>
                <a:lnTo>
                  <a:pt x="175" y="140"/>
                </a:lnTo>
                <a:lnTo>
                  <a:pt x="181" y="130"/>
                </a:lnTo>
                <a:lnTo>
                  <a:pt x="183" y="124"/>
                </a:lnTo>
                <a:lnTo>
                  <a:pt x="184" y="118"/>
                </a:lnTo>
                <a:lnTo>
                  <a:pt x="186" y="112"/>
                </a:lnTo>
                <a:lnTo>
                  <a:pt x="187" y="106"/>
                </a:lnTo>
                <a:lnTo>
                  <a:pt x="187" y="100"/>
                </a:lnTo>
                <a:lnTo>
                  <a:pt x="187" y="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" name="Rectangle 370"/>
          <p:cNvSpPr>
            <a:spLocks noChangeArrowheads="1"/>
          </p:cNvSpPr>
          <p:nvPr/>
        </p:nvSpPr>
        <p:spPr bwMode="auto">
          <a:xfrm>
            <a:off x="5863254" y="3698744"/>
            <a:ext cx="18594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Set: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pic>
        <p:nvPicPr>
          <p:cNvPr id="1401" name="Picture 37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55" y="298748"/>
            <a:ext cx="2952328" cy="368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4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21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Victoria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Hopkins</dc:creator>
  <cp:lastModifiedBy>Will Hopkins</cp:lastModifiedBy>
  <cp:revision>10</cp:revision>
  <dcterms:created xsi:type="dcterms:W3CDTF">2017-01-05T23:45:43Z</dcterms:created>
  <dcterms:modified xsi:type="dcterms:W3CDTF">2017-01-06T22:20:16Z</dcterms:modified>
</cp:coreProperties>
</file>